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Default Extension="gif" ContentType="image/gif"/>
  <Default Extension="jpg" ContentType="image/jpeg"/>
</Types>
</file>

<file path=_rels/.rels>&#65279;<?xml version="1.0" encoding="utf-8"?><Relationships xmlns="http://schemas.openxmlformats.org/package/2006/relationships"><Relationship Type="http://schemas.openxmlformats.org/package/2006/relationships/metadata/core-properties" Target="/docProps/core.xml" Id="R5e658a102da44190" /><Relationship Type="http://schemas.openxmlformats.org/officeDocument/2006/relationships/extended-properties" Target="/docProps/app.xml" Id="R98b7c260b2c84f49" /><Relationship Type="http://schemas.openxmlformats.org/officeDocument/2006/relationships/officeDocument" Target="/ppt/presentation.xml" Id="R558b1e78bead41a0" /></Relationships>
</file>

<file path=ppt/presentation.xml><?xml version="1.0" encoding="utf-8"?>
<p:presentation xmlns:p="http://schemas.openxmlformats.org/presentationml/2006/main">
  <p:sldMasterIdLst>
    <p:sldMasterId xmlns:r="http://schemas.openxmlformats.org/officeDocument/2006/relationships" id="2147483648" r:id="R9a7d25c79b414c4a"/>
  </p:sldMasterIdLst>
  <p:notesMasterIdLst>
    <p:notesMasterId xmlns:r="http://schemas.openxmlformats.org/officeDocument/2006/relationships" r:id="R449969b6774341d1"/>
  </p:notesMasterIdLst>
  <p:sldIdLst>
    <p:sldId xmlns:r="http://schemas.openxmlformats.org/officeDocument/2006/relationships" id="256" r:id="R1b2d95b072004839"/>
    <p:sldId xmlns:r="http://schemas.openxmlformats.org/officeDocument/2006/relationships" id="257" r:id="Rdd133f019acc4fb9"/>
    <p:sldId xmlns:r="http://schemas.openxmlformats.org/officeDocument/2006/relationships" id="258" r:id="R6016f052dd734c2e"/>
    <p:sldId xmlns:r="http://schemas.openxmlformats.org/officeDocument/2006/relationships" id="259" r:id="R5d852ac452884dbb"/>
    <p:sldId xmlns:r="http://schemas.openxmlformats.org/officeDocument/2006/relationships" id="260" r:id="Rb5fb0b6ae0934f0d"/>
    <p:sldId xmlns:r="http://schemas.openxmlformats.org/officeDocument/2006/relationships" id="261" r:id="R1314cf9868b54399"/>
    <p:sldId xmlns:r="http://schemas.openxmlformats.org/officeDocument/2006/relationships" id="262" r:id="R6c5ca9f5fb684de7"/>
    <p:sldId xmlns:r="http://schemas.openxmlformats.org/officeDocument/2006/relationships" id="263" r:id="Rd43f5e7ee1fb4154"/>
    <p:sldId xmlns:r="http://schemas.openxmlformats.org/officeDocument/2006/relationships" id="264" r:id="R1ba7f22f05bf4be1"/>
    <p:sldId xmlns:r="http://schemas.openxmlformats.org/officeDocument/2006/relationships" id="265" r:id="R1f1f7e4300934e52"/>
    <p:sldId xmlns:r="http://schemas.openxmlformats.org/officeDocument/2006/relationships" id="266" r:id="R2e71e4ac594e4e57"/>
    <p:sldId xmlns:r="http://schemas.openxmlformats.org/officeDocument/2006/relationships" id="267" r:id="R14fb6b70a8b843c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f020a30df794679" /><Relationship Type="http://schemas.openxmlformats.org/officeDocument/2006/relationships/slideMaster" Target="/ppt/slideMasters/slideMaster1.xml" Id="R9a7d25c79b414c4a" /><Relationship Type="http://schemas.openxmlformats.org/officeDocument/2006/relationships/notesMaster" Target="/ppt/notesMasters/notesMaster1.xml" Id="R449969b6774341d1" /><Relationship Type="http://schemas.openxmlformats.org/officeDocument/2006/relationships/presProps" Target="/ppt/presProps.xml" Id="R4be47b1e15384cde" /><Relationship Type="http://schemas.openxmlformats.org/officeDocument/2006/relationships/tableStyles" Target="/ppt/tableStyles.xml" Id="Rf873989a2e13494a" /><Relationship Type="http://schemas.openxmlformats.org/officeDocument/2006/relationships/slide" Target="/ppt/slides/slide1.xml" Id="R1b2d95b072004839" /><Relationship Type="http://schemas.openxmlformats.org/officeDocument/2006/relationships/slide" Target="/ppt/slides/slide2.xml" Id="Rdd133f019acc4fb9" /><Relationship Type="http://schemas.openxmlformats.org/officeDocument/2006/relationships/slide" Target="/ppt/slides/slide3.xml" Id="R6016f052dd734c2e" /><Relationship Type="http://schemas.openxmlformats.org/officeDocument/2006/relationships/slide" Target="/ppt/slides/slide4.xml" Id="R5d852ac452884dbb" /><Relationship Type="http://schemas.openxmlformats.org/officeDocument/2006/relationships/slide" Target="/ppt/slides/slide5.xml" Id="Rb5fb0b6ae0934f0d" /><Relationship Type="http://schemas.openxmlformats.org/officeDocument/2006/relationships/slide" Target="/ppt/slides/slide6.xml" Id="R1314cf9868b54399" /><Relationship Type="http://schemas.openxmlformats.org/officeDocument/2006/relationships/slide" Target="/ppt/slides/slide7.xml" Id="R6c5ca9f5fb684de7" /><Relationship Type="http://schemas.openxmlformats.org/officeDocument/2006/relationships/slide" Target="/ppt/slides/slide8.xml" Id="Rd43f5e7ee1fb4154" /><Relationship Type="http://schemas.openxmlformats.org/officeDocument/2006/relationships/slide" Target="/ppt/slides/slide9.xml" Id="R1ba7f22f05bf4be1" /><Relationship Type="http://schemas.openxmlformats.org/officeDocument/2006/relationships/slide" Target="/ppt/slides/slide10.xml" Id="R1f1f7e4300934e52" /><Relationship Type="http://schemas.openxmlformats.org/officeDocument/2006/relationships/slide" Target="/ppt/slides/slide11.xml" Id="R2e71e4ac594e4e57" /><Relationship Type="http://schemas.openxmlformats.org/officeDocument/2006/relationships/slide" Target="/ppt/slides/slide12.xml" Id="R14fb6b70a8b843c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527b3c5ffc41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Rubik"/>
        <a:ea typeface=""/>
        <a:cs typeface=""/>
      </a:majorFont>
      <a:minorFont>
        <a:latin typeface="Rubik"/>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d58ecf6db8e49e4" /><Relationship Type="http://schemas.openxmlformats.org/officeDocument/2006/relationships/notesMaster" Target="/ppt/notesMasters/notesMaster1.xml" Id="R3b00d6b6afea495a" /></Relationships>
</file>

<file path=ppt/notesSlides/_rels/notesSlide2.xml.rels>&#65279;<?xml version="1.0" encoding="utf-8"?><Relationships xmlns="http://schemas.openxmlformats.org/package/2006/relationships"><Relationship Type="http://schemas.openxmlformats.org/officeDocument/2006/relationships/slide" Target="/ppt/slides/slide2.xml" Id="Re0b018ea6e2b4f32" /><Relationship Type="http://schemas.openxmlformats.org/officeDocument/2006/relationships/notesMaster" Target="/ppt/notesMasters/notesMaster1.xml" Id="Rd0b3f013462e4af0"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0029607bae422b" /><Relationship Type="http://schemas.openxmlformats.org/officeDocument/2006/relationships/notesMaster" Target="/ppt/notesMasters/notesMaster1.xml" Id="R6d9af77d0ddd4a8d" /></Relationships>
</file>

<file path=ppt/notesSlides/_rels/notesSlide4.xml.rels>&#65279;<?xml version="1.0" encoding="utf-8"?><Relationships xmlns="http://schemas.openxmlformats.org/package/2006/relationships"><Relationship Type="http://schemas.openxmlformats.org/officeDocument/2006/relationships/slide" Target="/ppt/slides/slide4.xml" Id="R36f49614d040459d" /><Relationship Type="http://schemas.openxmlformats.org/officeDocument/2006/relationships/notesMaster" Target="/ppt/notesMasters/notesMaster1.xml" Id="R9dfeccc103d04a46" /></Relationships>
</file>

<file path=ppt/notesSlides/_rels/notesSlide5.xml.rels>&#65279;<?xml version="1.0" encoding="utf-8"?><Relationships xmlns="http://schemas.openxmlformats.org/package/2006/relationships"><Relationship Type="http://schemas.openxmlformats.org/officeDocument/2006/relationships/slide" Target="/ppt/slides/slide5.xml" Id="R9362eab8df9c479e" /><Relationship Type="http://schemas.openxmlformats.org/officeDocument/2006/relationships/notesMaster" Target="/ppt/notesMasters/notesMaster1.xml" Id="R27160b8e86114a75" /></Relationships>
</file>

<file path=ppt/notesSlides/_rels/notesSlide6.xml.rels>&#65279;<?xml version="1.0" encoding="utf-8"?><Relationships xmlns="http://schemas.openxmlformats.org/package/2006/relationships"><Relationship Type="http://schemas.openxmlformats.org/officeDocument/2006/relationships/slide" Target="/ppt/slides/slide6.xml" Id="R560988ba1ae64255" /><Relationship Type="http://schemas.openxmlformats.org/officeDocument/2006/relationships/notesMaster" Target="/ppt/notesMasters/notesMaster1.xml" Id="Rce4351d11f68408b" /></Relationships>
</file>

<file path=ppt/notesSlides/_rels/notesSlide7.xml.rels>&#65279;<?xml version="1.0" encoding="utf-8"?><Relationships xmlns="http://schemas.openxmlformats.org/package/2006/relationships"><Relationship Type="http://schemas.openxmlformats.org/officeDocument/2006/relationships/slide" Target="/ppt/slides/slide7.xml" Id="Rc1295323b1f7461c" /><Relationship Type="http://schemas.openxmlformats.org/officeDocument/2006/relationships/notesMaster" Target="/ppt/notesMasters/notesMaster1.xml" Id="R67fc660ff7d5490d" /></Relationships>
</file>

<file path=ppt/notesSlides/_rels/notesSlide8.xml.rels>&#65279;<?xml version="1.0" encoding="utf-8"?><Relationships xmlns="http://schemas.openxmlformats.org/package/2006/relationships"><Relationship Type="http://schemas.openxmlformats.org/officeDocument/2006/relationships/slide" Target="/ppt/slides/slide8.xml" Id="R386cbde1c9444e24" /><Relationship Type="http://schemas.openxmlformats.org/officeDocument/2006/relationships/notesMaster" Target="/ppt/notesMasters/notesMaster1.xml" Id="Re9fb1764a43f48c6" /></Relationships>
</file>

<file path=ppt/notesSlides/_rels/notesSlide9.xml.rels>&#65279;<?xml version="1.0" encoding="utf-8"?><Relationships xmlns="http://schemas.openxmlformats.org/package/2006/relationships"><Relationship Type="http://schemas.openxmlformats.org/officeDocument/2006/relationships/slide" Target="/ppt/slides/slide9.xml" Id="R03218ed7555a4c48" /><Relationship Type="http://schemas.openxmlformats.org/officeDocument/2006/relationships/notesMaster" Target="/ppt/notesMasters/notesMaster1.xml" Id="R0da76fee87594a9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66cefc5688a4c35" /><Relationship Type="http://schemas.openxmlformats.org/officeDocument/2006/relationships/notesMaster" Target="/ppt/notesMasters/notesMaster1.xml" Id="Ra5cfbc02126c4a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66e3897e6b64561" /><Relationship Type="http://schemas.openxmlformats.org/officeDocument/2006/relationships/notesMaster" Target="/ppt/notesMasters/notesMaster1.xml" Id="R05ef3cbcce3b44e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6e27db4cf7f4dc9" /><Relationship Type="http://schemas.openxmlformats.org/officeDocument/2006/relationships/notesMaster" Target="/ppt/notesMasters/notesMaster1.xml" Id="Rf49d2b3f42044ae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ברוכים הבאים לתוכנית Da Vinci. פותחים בסבב שמות והיכרות.</a:t>
            </a:r>
          </a:p>
          <a:p xmlns:a="http://schemas.openxmlformats.org/drawingml/2006/main">
            <a:r>
              <a:t>תבנית: https://www.canva.com/design/DAHX5KMRVaU/Ssvh-dibqphOLxFSni0H0A/edit</a:t>
            </a:r>
          </a:p>
          <a:p xmlns:a="http://schemas.openxmlformats.org/drawingml/2006/main">
            <a:r>
              <a:t>מקור התאריך והשעות: הזמנת המפגש שצורפה על ידי המשתמש.</a:t>
            </a:r>
          </a:p>
          <a:p xmlns:a="http://schemas.openxmlformats.org/drawingml/2006/main">
            <a:r>
              <a:t>לוגו: קובצי המקור באתר הקבוצה, public/assets/DaVinciLogo.svg ו־DaVinciHeroTitle.svg.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תבנית העיצוב: https://www.canva.com/design/DAHX5KMRVaU/Ssvh-dibqphOLxFSni0H0A/edit</a:t>
            </a:r>
          </a:p>
          <a:p xmlns:a="http://schemas.openxmlformats.org/drawingml/2006/main">
            <a:r>
              <a:t>מדריך המיתוג שסופק: /Users/realkfiros/Downloads/1d9f8dc2-22cb-46bd-92eb-afaf8b091bbf.pdf</a:t>
            </a:r>
          </a:p>
          <a:p xmlns:a="http://schemas.openxmlformats.org/drawingml/2006/main">
            <a:r>
              <a:t/>
            </a:r>
          </a:p>
          <a:p xmlns:a="http://schemas.openxmlformats.org/drawingml/2006/main">
            <a:r>
              <a:t>מקור: לוח הזמנים בהזמנת מפגש ההיכרות המצורפת. המפגש מתקיים ב־21.10 בשעות 16:30–19:00.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תבנית העיצוב: https://www.canva.com/design/DAHX5KMRVaU/Ssvh-dibqphOLxFSni0H0A/edit</a:t>
            </a:r>
          </a:p>
          <a:p xmlns:a="http://schemas.openxmlformats.org/drawingml/2006/main">
            <a:r>
              <a:t>מדריך המיתוג שסופק: /Users/realkfiros/Downloads/1d9f8dc2-22cb-46bd-92eb-afaf8b091bbf.pdf</a:t>
            </a:r>
          </a:p>
          <a:p xmlns:a="http://schemas.openxmlformats.org/drawingml/2006/main">
            <a:r>
              <a:t/>
            </a:r>
          </a:p>
          <a:p xmlns:a="http://schemas.openxmlformats.org/drawingml/2006/main">
            <a:r>
              <a:t>מקור זהות הקבוצה ושנת הייסוד: https://davinci4744.com/ ובקוד אתר הקבוצה components/home/TeamHighlights.tsx. התמונה המקורית: public/assets/teamPicture2026.webp.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ציר הזמן עודכן לפי פירוט המשתמש מ־20.10.2026: מפגש היכרות, מפגש חשיפה לאנשי הקבוצה ולצוותים, הכשרות מסוף אוקטובר עד דצמבר, תחרות הכנה בדצמבר, המשך הכשרות וסיורים והרצאות עד תחילת ינואר. קיקאוף לעונת 2027 בינואר ועונה הנמשכת עד סוף אפריל. נבנה רובוט חדש שישחק את אתגר 2027 על פי ההכשרות שנלמדו. תחרויות בארץ ובעולם במרץ–אפריל, ופעילויות והפתעות בהמשך השנה.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הפסקאות שסומנו על ידי המשתמש הוסרו. סמל FIRST מתוך קובצי אתר הקבוצה: public/assets/FirstLogo.svg. מקור ההסבר הקיים על FIRST ו־FRC: https://www.firstinspires.org/programs/frc/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תחומי הצוותים עודכנו לפי הערות המשתמש מ־20.10.2026, כולל מידול וייצור חלקים, סימולציות ו־AI, המערכת החשמלית, הדפסות בתלת־ממד, גיוס כספים ותמיכה, רשתות חברתיות, נהיגה ברובוט, אימונים לקראת עלייה למגרש והובלת הנבחרת לאורך השנה. קבצים נוספים לצוותים טרם צורפו בעת העדכון.</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מידע שסיפק המשתמש: הבית בבית הספר כולל סדנת עבודה עם כלים, חומרים ומכונות. מרכז היזמות והרובוטיקה באשכול פיס, שבו השיפוץ יסתיים בקרוב, משמש לפגישות קבוצה, הרצאות ואירועים. במהלך עונת התחרויות נמצא בו מגרש העונה. הבית משמש גם אחרי יום הלימודים לחימום אוכל, להשלמת שיעורים ולמפגש עם חברי הקבוצה. צילום הרובוט שסיפק המשתמש נשמר במלואו: DSC_3504~2.JPG.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סבב שאלות. הכותרת וכותרת המשנה ממורכזות, וסימן השאלה הנפרד הוסר לפי בקשת המשתמש.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אתגר החללית. תחילת הפעילות ב־17:40 ובדיקה משותפת ב־18:40, לפי לוח המפגש.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תבנית העיצוב: https://www.canva.com/design/DAHX5KMRVaU/Ssvh-dibqphOLxFSni0H0A/edit</a:t>
            </a:r>
          </a:p>
          <a:p xmlns:a="http://schemas.openxmlformats.org/drawingml/2006/main">
            <a:r>
              <a:t>מדריך המיתוג שסופק: /Users/realkfiros/Downloads/1d9f8dc2-22cb-46bd-92eb-afaf8b091bbf.pdf</a:t>
            </a:r>
          </a:p>
          <a:p xmlns:a="http://schemas.openxmlformats.org/drawingml/2006/main">
            <a:r>
              <a:t/>
            </a:r>
          </a:p>
          <a:p xmlns:a="http://schemas.openxmlformats.org/drawingml/2006/main">
            <a:r>
              <a:t>שקף פתיחה מונפש לפעילות. שומרים אותו מוצג בזמן התארגנות הצוותים. בסיום הפעילות חוזרים למצגת וממשיכים לשקף הבא. מקור החללית: איור שנוצר עבור המצגת בעזרת ImageGen.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הרצף עודכן לפי המשתמש: היכרות עם הצוותים, ראיונות אישיים ושיבוץ לצוות לעונת 2027. כל אחד ואחת מתחילים את מסלול ההכשרות בתחום הצוות שלהם. מכינים את רובוט 2026 לתחרות בדצמבר. במהלך השנה מתקיימים סיורים במקומות ובחברות ברחבי הארץ, ימי גיבוש ושיתופי פעולה. החצים מצביעים שמאלה לקריאה מימין לשמאל.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סיום המפגש. מזכירים את פרטי המפגש הבא לאחר שהצוות אישר אותם.</a:t>
            </a:r>
          </a:p>
          <a:p xmlns:a="http://schemas.openxmlformats.org/drawingml/2006/main">
            <a:r>
              <a:t>תבנית: https://www.canva.com/design/DAHX5KMRVaU/Ssvh-dibqphOLxFSni0H0A/edit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ed05251163e470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f73bec8b1ca48d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8cdd907b841448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24bff9802c5495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dc6906d7d6b47a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af2e5277a9a407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DF25016-0A95-4C4D-8ADA-3D608D4204A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3CE6B10-C66D-4E42-A3CC-5B64219074F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2AB3CD6-57E9-4268-810D-462D23BB8F3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9B064A7-6010-45F2-8EB2-39A30BB8F1E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90BB2C9-E1D6-429A-91F3-EEE66597D7F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A0AB951-A27E-4870-B610-B76B1E9EBBF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9E1B015-10C3-4DF0-AFD3-3E587B445BC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6340240-CC1C-4189-B3C7-3FF8A95CA40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7C85481-DF4F-4B1E-8E79-72CC8D45A79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2EDE233-B394-4A8F-8C3F-00694C9B7F5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42025a871ed4494" /><Relationship Type="http://schemas.openxmlformats.org/officeDocument/2006/relationships/slideLayout" Target="/ppt/slideLayouts/slideLayout1.xml" Id="Rfbb7ed183e054696" /><Relationship Type="http://schemas.openxmlformats.org/officeDocument/2006/relationships/slideLayout" Target="/ppt/slideLayouts/slideLayout2.xml" Id="R614c60ff15a24a8c" /><Relationship Type="http://schemas.openxmlformats.org/officeDocument/2006/relationships/slideLayout" Target="/ppt/slideLayouts/slideLayout3.xml" Id="Rd2e86147b60d4b79" /><Relationship Type="http://schemas.openxmlformats.org/officeDocument/2006/relationships/slideLayout" Target="/ppt/slideLayouts/slideLayout4.xml" Id="Rf58327be47d84f56" /><Relationship Type="http://schemas.openxmlformats.org/officeDocument/2006/relationships/slideLayout" Target="/ppt/slideLayouts/slideLayout5.xml" Id="Rf1795a8c9b6e436f" /><Relationship Type="http://schemas.openxmlformats.org/officeDocument/2006/relationships/slideLayout" Target="/ppt/slideLayouts/slideLayout6.xml" Id="R1f8f5657f1d2451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bb7ed183e054696"/>
    <p:sldLayoutId xmlns:r="http://schemas.openxmlformats.org/officeDocument/2006/relationships" id="2147483650" r:id="R614c60ff15a24a8c"/>
    <p:sldLayoutId xmlns:r="http://schemas.openxmlformats.org/officeDocument/2006/relationships" id="2147483651" r:id="Rd2e86147b60d4b79"/>
    <p:sldLayoutId xmlns:r="http://schemas.openxmlformats.org/officeDocument/2006/relationships" id="2147483652" r:id="Rf58327be47d84f56"/>
    <p:sldLayoutId xmlns:r="http://schemas.openxmlformats.org/officeDocument/2006/relationships" id="2147483653" r:id="Rf1795a8c9b6e436f"/>
    <p:sldLayoutId xmlns:r="http://schemas.openxmlformats.org/officeDocument/2006/relationships" id="2147483654" r:id="R1f8f5657f1d2451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Rubik"/>
        <a:ea typeface=""/>
        <a:cs typeface=""/>
      </a:majorFont>
      <a:minorFont>
        <a:latin typeface="Rubik"/>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Relationships xmlns="http://schemas.openxmlformats.org/package/2006/relationships"><Relationship Type="http://schemas.openxmlformats.org/officeDocument/2006/relationships/slideLayout" Target="/ppt/slideLayouts/slideLayout6.xml" Id="R1c480948689e4359"/><Relationship Type="http://schemas.openxmlformats.org/officeDocument/2006/relationships/image" Target="/ppt/media/image.png" Id="R1fdc8d8e26184a92"/><Relationship Type="http://schemas.openxmlformats.org/officeDocument/2006/relationships/image" Target="/ppt/media/image2.png" Id="R53e9350cf93b451d"/><Relationship Type="http://schemas.openxmlformats.org/officeDocument/2006/relationships/image" Target="/ppt/media/image3.png" Id="R37b7edb4ba494e42"/><Relationship Type="http://schemas.openxmlformats.org/officeDocument/2006/relationships/image" Target="/ppt/media/image4.png" Id="R3fc08083cfb94da2"/><Relationship Type="http://schemas.openxmlformats.org/officeDocument/2006/relationships/notesSlide" Target="/ppt/notesSlides/notesSlide1.xml" Id="Rfe8950b2c8514fb8"/></Relationships>
</file>

<file path=ppt/slides/_rels/slide2.xml.rels><?xml version='1.0' encoding='UTF-8'?>
<Relationships xmlns="http://schemas.openxmlformats.org/package/2006/relationships"><Relationship Type="http://schemas.openxmlformats.org/officeDocument/2006/relationships/slideLayout" Target="/ppt/slideLayouts/slideLayout6.xml" Id="Rbbb5a613c0c542e8"/><Relationship Type="http://schemas.openxmlformats.org/officeDocument/2006/relationships/image" Target="/ppt/media/image5.png" Id="R1d060a48b77b4bf5"/><Relationship Type="http://schemas.openxmlformats.org/officeDocument/2006/relationships/image" Target="/ppt/media/image2.png" Id="Rb7bf8de39ff94c0b"/><Relationship Type="http://schemas.openxmlformats.org/officeDocument/2006/relationships/image" Target="/ppt/media/image7.png" Id="Rfe4a79ef6d644b24"/><Relationship Type="http://schemas.openxmlformats.org/officeDocument/2006/relationships/notesSlide" Target="/ppt/notesSlides/notesSlide2.xml" Id="R1ea2b2bc8efa48ce"/></Relationships>
</file>

<file path=ppt/slides/_rels/slide3.xml.rels><?xml version='1.0' encoding='UTF-8'?>
<Relationships xmlns="http://schemas.openxmlformats.org/package/2006/relationships"><Relationship Type="http://schemas.openxmlformats.org/officeDocument/2006/relationships/slideLayout" Target="/ppt/slideLayouts/slideLayout6.xml" Id="R89c7387aef394a02"/><Relationship Type="http://schemas.openxmlformats.org/officeDocument/2006/relationships/image" Target="/ppt/media/image5.png" Id="Rf72371121eaa48e4"/><Relationship Type="http://schemas.openxmlformats.org/officeDocument/2006/relationships/image" Target="/ppt/media/image2.png" Id="R2daa2c68e1ca47a3"/><Relationship Type="http://schemas.openxmlformats.org/officeDocument/2006/relationships/image" Target="/ppt/media/image7.png" Id="R7f7ccc7251d84ee5"/><Relationship Type="http://schemas.openxmlformats.org/officeDocument/2006/relationships/image" Target="/ppt/media/image.jpeg" Id="R5ad3ff8fccd44579"/><Relationship Type="http://schemas.openxmlformats.org/officeDocument/2006/relationships/notesSlide" Target="/ppt/notesSlides/notesSlide3.xml" Id="R8a3432ca28c1487a"/></Relationships>
</file>

<file path=ppt/slides/_rels/slide4.xml.rels><?xml version='1.0' encoding='UTF-8'?>
<Relationships xmlns="http://schemas.openxmlformats.org/package/2006/relationships"><Relationship Type="http://schemas.openxmlformats.org/officeDocument/2006/relationships/slideLayout" Target="/ppt/slideLayouts/slideLayout6.xml" Id="Rf9610bf55ada468e"/><Relationship Type="http://schemas.openxmlformats.org/officeDocument/2006/relationships/image" Target="/ppt/media/image5.png" Id="Rebb5114557e949ae"/><Relationship Type="http://schemas.openxmlformats.org/officeDocument/2006/relationships/image" Target="/ppt/media/image2.png" Id="Rc4c89d20915b4167"/><Relationship Type="http://schemas.openxmlformats.org/officeDocument/2006/relationships/image" Target="/ppt/media/image7.png" Id="R3ffea8a52b514493"/><Relationship Type="http://schemas.openxmlformats.org/officeDocument/2006/relationships/notesSlide" Target="/ppt/notesSlides/notesSlide4.xml" Id="Rd8a01ff91f864d8a"/></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08f88eddb729456d"/><Relationship Type="http://schemas.openxmlformats.org/officeDocument/2006/relationships/image" Target="/ppt/media/image5.png" Id="R522b18a4479d45d0"/><Relationship Type="http://schemas.openxmlformats.org/officeDocument/2006/relationships/image" Target="/ppt/media/image2.png" Id="R3566faadbb8d43f1"/><Relationship Type="http://schemas.openxmlformats.org/officeDocument/2006/relationships/image" Target="/ppt/media/image7.png" Id="R626c8074d70d42bb"/><Relationship Type="http://schemas.openxmlformats.org/officeDocument/2006/relationships/notesSlide" Target="/ppt/notesSlides/notesSlide5.xml" Id="R982725d360a64e93"/><Relationship Id="rId6" Type="http://schemas.openxmlformats.org/officeDocument/2006/relationships/image" Target="../media/review-5-image.png"/></Relationships>
</file>

<file path=ppt/slides/_rels/slide6.xml.rels><?xml version='1.0' encoding='UTF-8'?>
<Relationships xmlns="http://schemas.openxmlformats.org/package/2006/relationships"><Relationship Type="http://schemas.openxmlformats.org/officeDocument/2006/relationships/slideLayout" Target="/ppt/slideLayouts/slideLayout6.xml" Id="Rf5362ed0f7f14e2e"/><Relationship Type="http://schemas.openxmlformats.org/officeDocument/2006/relationships/image" Target="/ppt/media/image5.png" Id="R2a2fbfac92564fc3"/><Relationship Type="http://schemas.openxmlformats.org/officeDocument/2006/relationships/image" Target="/ppt/media/image2.png" Id="Re38c09b281a44fdb"/><Relationship Type="http://schemas.openxmlformats.org/officeDocument/2006/relationships/image" Target="/ppt/media/image7.png" Id="Rd2d7b9b406054056"/><Relationship Type="http://schemas.openxmlformats.org/officeDocument/2006/relationships/notesSlide" Target="/ppt/notesSlides/notesSlide6.xml" Id="R448faa803a964b0a"/></Relationships>
</file>

<file path=ppt/slides/_rels/slide7.xml.rels><?xml version='1.0' encoding='UTF-8'?>
<Relationships xmlns="http://schemas.openxmlformats.org/package/2006/relationships"><Relationship Type="http://schemas.openxmlformats.org/officeDocument/2006/relationships/slideLayout" Target="/ppt/slideLayouts/slideLayout6.xml" Id="R0c106ef6d4464cc3"/><Relationship Type="http://schemas.openxmlformats.org/officeDocument/2006/relationships/image" Target="/ppt/media/image5.png" Id="R3480883d4d9d4a26"/><Relationship Type="http://schemas.openxmlformats.org/officeDocument/2006/relationships/image" Target="/ppt/media/image2.png" Id="Rfe12e36c124645cb"/><Relationship Type="http://schemas.openxmlformats.org/officeDocument/2006/relationships/image" Target="/ppt/media/image7.png" Id="Rff664e2164894df0"/><Relationship Type="http://schemas.openxmlformats.org/officeDocument/2006/relationships/image" Target="/ppt/media/robot-user.jpg" Id="Rc0d00fe689404b03"/><Relationship Type="http://schemas.openxmlformats.org/officeDocument/2006/relationships/notesSlide" Target="/ppt/notesSlides/notesSlide7.xml" Id="Rba10f4e355ec47bf"/></Relationships>
</file>

<file path=ppt/slides/_rels/slide8.xml.rels><?xml version='1.0' encoding='UTF-8'?>
<Relationships xmlns="http://schemas.openxmlformats.org/package/2006/relationships"><Relationship Type="http://schemas.openxmlformats.org/officeDocument/2006/relationships/slideLayout" Target="/ppt/slideLayouts/slideLayout6.xml" Id="R11ff0f405f82416f"/><Relationship Type="http://schemas.openxmlformats.org/officeDocument/2006/relationships/image" Target="/ppt/media/image.png" Id="R9fe294263ff6483b"/><Relationship Type="http://schemas.openxmlformats.org/officeDocument/2006/relationships/image" Target="/ppt/media/image2.png" Id="R607ad9b2921c42dc"/><Relationship Type="http://schemas.openxmlformats.org/officeDocument/2006/relationships/image" Target="/ppt/media/image7.png" Id="Rd8e79170948d4291"/><Relationship Type="http://schemas.openxmlformats.org/officeDocument/2006/relationships/notesSlide" Target="/ppt/notesSlides/notesSlide8.xml" Id="R07d18b72764e444d"/></Relationships>
</file>

<file path=ppt/slides/_rels/slide9.xml.rels><?xml version='1.0' encoding='UTF-8'?>
<Relationships xmlns="http://schemas.openxmlformats.org/package/2006/relationships"><Relationship Type="http://schemas.openxmlformats.org/officeDocument/2006/relationships/slideLayout" Target="/ppt/slideLayouts/slideLayout6.xml" Id="Re29c1bdb20044765"/><Relationship Type="http://schemas.openxmlformats.org/officeDocument/2006/relationships/image" Target="/ppt/media/image.png" Id="R23c741443afa4048"/><Relationship Type="http://schemas.openxmlformats.org/officeDocument/2006/relationships/image" Target="/ppt/media/image2.png" Id="Re098b2b8b4904176"/><Relationship Type="http://schemas.openxmlformats.org/officeDocument/2006/relationships/image" Target="/ppt/media/image7.png" Id="R10ed6bfaa11c4f25"/><Relationship Type="http://schemas.openxmlformats.org/officeDocument/2006/relationships/notesSlide" Target="/ppt/notesSlides/notesSlide9.xml" Id="R4241e51f37c64913"/></Relationships>
</file>

<file path=ppt/slides/_rels/slide10.xml.rels><?xml version='1.0' encoding='UTF-8'?>
<Relationships xmlns="http://schemas.openxmlformats.org/package/2006/relationships"><Relationship Type="http://schemas.openxmlformats.org/officeDocument/2006/relationships/slideLayout" Target="/ppt/slideLayouts/slideLayout6.xml" Id="Rd155e5c2bf3d4d72"/><Relationship Type="http://schemas.openxmlformats.org/officeDocument/2006/relationships/image" Target="/ppt/media/image.png" Id="R925cc1291baa426a"/><Relationship Type="http://schemas.openxmlformats.org/officeDocument/2006/relationships/image" Target="/ppt/media/image2.png" Id="R78b9254dd8ee4a47"/><Relationship Type="http://schemas.openxmlformats.org/officeDocument/2006/relationships/image" Target="/ppt/media/image7.png" Id="Raab9ecc69fb94d22"/><Relationship Type="http://schemas.openxmlformats.org/officeDocument/2006/relationships/image" Target="/ppt/media/spaceship-animation.gif" Id="Rdbd4f5eeed6542e2"/><Relationship Type="http://schemas.openxmlformats.org/officeDocument/2006/relationships/notesSlide" Target="/ppt/notesSlides/notesSlide10.xml" Id="R0dd9585b5d964a6e"/></Relationships>
</file>

<file path=ppt/slides/_rels/slide11.xml.rels><?xml version='1.0' encoding='UTF-8'?>
<Relationships xmlns="http://schemas.openxmlformats.org/package/2006/relationships"><Relationship Type="http://schemas.openxmlformats.org/officeDocument/2006/relationships/slideLayout" Target="/ppt/slideLayouts/slideLayout6.xml" Id="R711faaa7f6734d82"/><Relationship Type="http://schemas.openxmlformats.org/officeDocument/2006/relationships/image" Target="/ppt/media/image5.png" Id="R9df8cadaaf0944f3"/><Relationship Type="http://schemas.openxmlformats.org/officeDocument/2006/relationships/image" Target="/ppt/media/image2.png" Id="R48f5b65cd881422a"/><Relationship Type="http://schemas.openxmlformats.org/officeDocument/2006/relationships/image" Target="/ppt/media/image7.png" Id="Ree4ea71e45a34cc8"/><Relationship Type="http://schemas.openxmlformats.org/officeDocument/2006/relationships/notesSlide" Target="/ppt/notesSlides/notesSlide11.xml" Id="R7156c65f659447ad"/></Relationships>
</file>

<file path=ppt/slides/_rels/slide12.xml.rels><?xml version='1.0' encoding='UTF-8'?>
<Relationships xmlns="http://schemas.openxmlformats.org/package/2006/relationships"><Relationship Type="http://schemas.openxmlformats.org/officeDocument/2006/relationships/slideLayout" Target="/ppt/slideLayouts/slideLayout6.xml" Id="R287e3a1817d44d26"/><Relationship Type="http://schemas.openxmlformats.org/officeDocument/2006/relationships/image" Target="/ppt/media/image.png" Id="R6b1eb96768504610"/><Relationship Type="http://schemas.openxmlformats.org/officeDocument/2006/relationships/image" Target="/ppt/media/image2.png" Id="R8d032ed3be7b4a6e"/><Relationship Type="http://schemas.openxmlformats.org/officeDocument/2006/relationships/image" Target="/ppt/media/image3.png" Id="R3074c80c54a146b9"/><Relationship Type="http://schemas.openxmlformats.org/officeDocument/2006/relationships/image" Target="/ppt/media/image4.png" Id="Rbd5ff3954ab84f9a"/><Relationship Type="http://schemas.openxmlformats.org/officeDocument/2006/relationships/notesSlide" Target="/ppt/notesSlides/notesSlide12.xml" Id="Rcb6d30e79150484b"/></Relationships>
</file>

<file path=ppt/slides/slide1.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70DF8513-1B16-4412-B30E-E54288F520EF}"/>
              </a:ext>
            </a:extLst>
          </p:cNvPr>
          <p:cNvPicPr>
            <a:picLocks xmlns:a="http://schemas.openxmlformats.org/drawingml/2006/main" noChangeAspect="1"/>
          </p:cNvPicPr>
          <p:nvPr/>
        </p:nvPicPr>
        <p:blipFill>
          <a:blip xmlns:r="http://schemas.openxmlformats.org/officeDocument/2006/relationships" xmlns:a="http://schemas.openxmlformats.org/drawingml/2006/main" r:embed="R1fdc8d8e26184a92"/>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descr="סמל Da Vinci המדויק שסופק על ידי המשתמש">
            <a:extLst xmlns:a="http://schemas.openxmlformats.org/drawingml/2006/main">
              <a:ext uri="{FF2B5EF4-FFF2-40B4-BE49-F238E27FC236}">
                <a16:creationId xmlns:a16="http://schemas.microsoft.com/office/drawing/2014/main" id="{86AC1030-D426-49E8-BA99-2A9A440B9B93}"/>
              </a:ext>
            </a:extLst>
          </p:cNvPr>
          <p:cNvPicPr>
            <a:picLocks xmlns:a="http://schemas.openxmlformats.org/drawingml/2006/main" noChangeAspect="1"/>
          </p:cNvPicPr>
          <p:nvPr/>
        </p:nvPicPr>
        <p:blipFill>
          <a:blip xmlns:r="http://schemas.openxmlformats.org/officeDocument/2006/relationships" xmlns:a="http://schemas.openxmlformats.org/drawingml/2006/main" r:embed="R53e9350cf93b451d"/>
          <a:stretch xmlns:a="http://schemas.openxmlformats.org/drawingml/2006/main"/>
        </p:blipFill>
        <p:spPr>
          <a:xfrm xmlns:a="http://schemas.openxmlformats.org/drawingml/2006/main">
            <a:off x="1676400" y="1867840"/>
            <a:ext cx="2571750" cy="2588920"/>
          </a:xfrm>
          <a:prstGeom xmlns:a="http://schemas.openxmlformats.org/drawingml/2006/main" prst="rect">
            <a:avLst/>
          </a:prstGeom>
        </p:spPr>
      </p:pic>
      <p:sp>
        <p:nvSpPr>
          <p:cNvPr id="3" name="ברוכים הבאים לתוכנית">
            <a:extLst xmlns:a="http://schemas.openxmlformats.org/drawingml/2006/main">
              <a:ext uri="{FF2B5EF4-FFF2-40B4-BE49-F238E27FC236}">
                <a16:creationId xmlns:a16="http://schemas.microsoft.com/office/drawing/2014/main" id="{FF93B9DF-EDFE-4A20-AA86-DF03D89D6462}"/>
              </a:ext>
            </a:extLst>
          </p:cNvPr>
          <p:cNvSpPr>
            <a:spLocks xmlns:a="http://schemas.openxmlformats.org/drawingml/2006/main" noGrp="1"/>
          </p:cNvSpPr>
          <p:nvPr/>
        </p:nvSpPr>
        <p:spPr>
          <a:xfrm xmlns:a="http://schemas.openxmlformats.org/drawingml/2006/main">
            <a:off x="5143500" y="619125"/>
            <a:ext cx="64389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4050" b="1">
                <a:solidFill>
                  <a:srgbClr val="FFFFFF"/>
                </a:solidFill>
                <a:latin typeface="Rubik"/>
                <a:ea typeface="Rubik"/>
                <a:cs typeface="Rubik"/>
              </a:defRPr>
            </a:defPPr>
            <a:lvl1pPr algn="r">
              <a:defRPr sz="4050" b="1">
                <a:solidFill>
                  <a:srgbClr val="FFFFFF"/>
                </a:solidFill>
                <a:latin typeface="Rubik"/>
                <a:ea typeface="Rubik"/>
                <a:cs typeface="Rubik"/>
              </a:defRPr>
            </a:lvl1pPr>
            <a:lvl2pPr algn="r">
              <a:defRPr sz="4050" b="1">
                <a:solidFill>
                  <a:srgbClr val="FFFFFF"/>
                </a:solidFill>
                <a:latin typeface="Rubik"/>
                <a:ea typeface="Rubik"/>
                <a:cs typeface="Rubik"/>
              </a:defRPr>
            </a:lvl2pPr>
            <a:lvl3pPr algn="r">
              <a:defRPr sz="4050" b="1">
                <a:solidFill>
                  <a:srgbClr val="FFFFFF"/>
                </a:solidFill>
                <a:latin typeface="Rubik"/>
                <a:ea typeface="Rubik"/>
                <a:cs typeface="Rubik"/>
              </a:defRPr>
            </a:lvl3pPr>
            <a:lvl4pPr algn="r">
              <a:defRPr sz="4050" b="1">
                <a:solidFill>
                  <a:srgbClr val="FFFFFF"/>
                </a:solidFill>
                <a:latin typeface="Rubik"/>
                <a:ea typeface="Rubik"/>
                <a:cs typeface="Rubik"/>
              </a:defRPr>
            </a:lvl4pPr>
            <a:lvl5pPr algn="r">
              <a:defRPr sz="4050" b="1">
                <a:solidFill>
                  <a:srgbClr val="FFFFFF"/>
                </a:solidFill>
                <a:latin typeface="Rubik"/>
                <a:ea typeface="Rubik"/>
                <a:cs typeface="Rubik"/>
              </a:defRPr>
            </a:lvl5pPr>
            <a:lvl6pPr algn="r">
              <a:defRPr sz="4050" b="1">
                <a:solidFill>
                  <a:srgbClr val="FFFFFF"/>
                </a:solidFill>
                <a:latin typeface="Rubik"/>
                <a:ea typeface="Rubik"/>
                <a:cs typeface="Rubik"/>
              </a:defRPr>
            </a:lvl6pPr>
            <a:lvl7pPr algn="r">
              <a:defRPr sz="4050" b="1">
                <a:solidFill>
                  <a:srgbClr val="FFFFFF"/>
                </a:solidFill>
                <a:latin typeface="Rubik"/>
                <a:ea typeface="Rubik"/>
                <a:cs typeface="Rubik"/>
              </a:defRPr>
            </a:lvl7pPr>
            <a:lvl8pPr algn="r">
              <a:defRPr sz="4050" b="1">
                <a:solidFill>
                  <a:srgbClr val="FFFFFF"/>
                </a:solidFill>
                <a:latin typeface="Rubik"/>
                <a:ea typeface="Rubik"/>
                <a:cs typeface="Rubik"/>
              </a:defRPr>
            </a:lvl8pPr>
            <a:lvl9pPr algn="r">
              <a:defRPr sz="4050" b="1">
                <a:solidFill>
                  <a:srgbClr val="FFFFFF"/>
                </a:solidFill>
                <a:latin typeface="Rubik"/>
                <a:ea typeface="Rubik"/>
                <a:cs typeface="Rubik"/>
              </a:defRPr>
            </a:lvl9pPr>
          </a:lstStyle>
          <a:p xmlns:a="http://schemas.openxmlformats.org/drawingml/2006/main">
            <a:pPr algn="r" rtl="1">
              <a:lnSpc>
                <a:spcPct val="110000"/>
              </a:lnSpc>
              <a:buNone/>
              <a:defRPr sz="4050" b="1" lang="he-IL">
                <a:solidFill>
                  <a:srgbClr val="FFFFFF"/>
                </a:solidFill>
                <a:latin typeface="Rubik"/>
                <a:ea typeface="Rubik"/>
                <a:cs typeface="Rubik"/>
              </a:defRPr>
            </a:pPr>
            <a:r>
              <a:rPr sz="4050" b="1" lang="he-IL">
                <a:solidFill>
                  <a:srgbClr val="FFFFFF"/>
                </a:solidFill>
                <a:latin typeface="Rubik"/>
                <a:ea typeface="Rubik"/>
                <a:cs typeface="Rubik"/>
              </a:rPr>
              <a:t>ברוכים הבאים לתוכנית</a:t>
            </a:r>
          </a:p>
        </p:txBody>
      </p:sp>
      <p:pic>
        <p:nvPicPr>
          <p:cNvPr id="4" name="">
            <a:extLst xmlns:a="http://schemas.openxmlformats.org/drawingml/2006/main">
              <a:ext uri="{FF2B5EF4-FFF2-40B4-BE49-F238E27FC236}">
                <a16:creationId xmlns:a16="http://schemas.microsoft.com/office/drawing/2014/main" id="{599C7779-5150-4F9D-A2B3-AF84BCDAB011}"/>
              </a:ext>
            </a:extLst>
          </p:cNvPr>
          <p:cNvPicPr>
            <a:picLocks xmlns:a="http://schemas.openxmlformats.org/drawingml/2006/main" noChangeAspect="1"/>
          </p:cNvPicPr>
          <p:nvPr/>
        </p:nvPicPr>
        <p:blipFill>
          <a:blip xmlns:r="http://schemas.openxmlformats.org/officeDocument/2006/relationships" xmlns:a="http://schemas.openxmlformats.org/drawingml/2006/main" r:embed="R37b7edb4ba494e42"/>
          <a:stretch xmlns:a="http://schemas.openxmlformats.org/drawingml/2006/main"/>
        </p:blipFill>
        <p:spPr>
          <a:xfrm xmlns:a="http://schemas.openxmlformats.org/drawingml/2006/main">
            <a:off x="6354128" y="1524000"/>
            <a:ext cx="4703445" cy="1238250"/>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9D028729-0C5C-433E-B350-7CA8239BA91D}"/>
              </a:ext>
            </a:extLst>
          </p:cNvPr>
          <p:cNvPicPr>
            <a:picLocks xmlns:a="http://schemas.openxmlformats.org/drawingml/2006/main" noChangeAspect="1"/>
          </p:cNvPicPr>
          <p:nvPr/>
        </p:nvPicPr>
        <p:blipFill>
          <a:blip xmlns:r="http://schemas.openxmlformats.org/officeDocument/2006/relationships" xmlns:a="http://schemas.openxmlformats.org/drawingml/2006/main" r:embed="R3fc08083cfb94da2"/>
          <a:stretch xmlns:a="http://schemas.openxmlformats.org/drawingml/2006/main"/>
        </p:blipFill>
        <p:spPr>
          <a:xfrm xmlns:a="http://schemas.openxmlformats.org/drawingml/2006/main">
            <a:off x="6455093" y="2857500"/>
            <a:ext cx="4655663" cy="1694667"/>
          </a:xfrm>
          <a:prstGeom xmlns:a="http://schemas.openxmlformats.org/drawingml/2006/main" prst="rect">
            <a:avLst/>
          </a:prstGeom>
        </p:spPr>
      </p:pic>
      <p:sp>
        <p:nvSpPr>
          <p:cNvPr id="6" name="Template divider">
            <a:extLst xmlns:a="http://schemas.openxmlformats.org/drawingml/2006/main">
              <a:ext uri="{FF2B5EF4-FFF2-40B4-BE49-F238E27FC236}">
                <a16:creationId xmlns:a16="http://schemas.microsoft.com/office/drawing/2014/main" id="{0E616E41-F72D-43A1-A942-67277380DB4A}"/>
              </a:ext>
            </a:extLst>
          </p:cNvPr>
          <p:cNvSpPr>
            <a:spLocks xmlns:a="http://schemas.openxmlformats.org/drawingml/2006/main" noGrp="1"/>
          </p:cNvSpPr>
          <p:nvPr/>
        </p:nvSpPr>
        <p:spPr>
          <a:xfrm xmlns:a="http://schemas.openxmlformats.org/drawingml/2006/main">
            <a:off x="5810250" y="4752975"/>
            <a:ext cx="577215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7" name="מפגש היכרות לתלמידים חדשים">
            <a:extLst xmlns:a="http://schemas.openxmlformats.org/drawingml/2006/main">
              <a:ext uri="{FF2B5EF4-FFF2-40B4-BE49-F238E27FC236}">
                <a16:creationId xmlns:a16="http://schemas.microsoft.com/office/drawing/2014/main" id="{CD854310-AD1A-47A4-BA58-6FB97E6688E7}"/>
              </a:ext>
            </a:extLst>
          </p:cNvPr>
          <p:cNvSpPr>
            <a:spLocks xmlns:a="http://schemas.openxmlformats.org/drawingml/2006/main" noGrp="1"/>
          </p:cNvSpPr>
          <p:nvPr/>
        </p:nvSpPr>
        <p:spPr>
          <a:xfrm xmlns:a="http://schemas.openxmlformats.org/drawingml/2006/main">
            <a:off x="5191125" y="4943475"/>
            <a:ext cx="63912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250" b="1">
                <a:solidFill>
                  <a:srgbClr val="FFFFFF"/>
                </a:solidFill>
                <a:latin typeface="Rubik"/>
                <a:ea typeface="Rubik"/>
                <a:cs typeface="Rubik"/>
              </a:defRPr>
            </a:defPPr>
            <a:lvl1pPr algn="r">
              <a:defRPr sz="2250" b="1">
                <a:solidFill>
                  <a:srgbClr val="FFFFFF"/>
                </a:solidFill>
                <a:latin typeface="Rubik"/>
                <a:ea typeface="Rubik"/>
                <a:cs typeface="Rubik"/>
              </a:defRPr>
            </a:lvl1pPr>
            <a:lvl2pPr algn="r">
              <a:defRPr sz="2250" b="1">
                <a:solidFill>
                  <a:srgbClr val="FFFFFF"/>
                </a:solidFill>
                <a:latin typeface="Rubik"/>
                <a:ea typeface="Rubik"/>
                <a:cs typeface="Rubik"/>
              </a:defRPr>
            </a:lvl2pPr>
            <a:lvl3pPr algn="r">
              <a:defRPr sz="2250" b="1">
                <a:solidFill>
                  <a:srgbClr val="FFFFFF"/>
                </a:solidFill>
                <a:latin typeface="Rubik"/>
                <a:ea typeface="Rubik"/>
                <a:cs typeface="Rubik"/>
              </a:defRPr>
            </a:lvl3pPr>
            <a:lvl4pPr algn="r">
              <a:defRPr sz="2250" b="1">
                <a:solidFill>
                  <a:srgbClr val="FFFFFF"/>
                </a:solidFill>
                <a:latin typeface="Rubik"/>
                <a:ea typeface="Rubik"/>
                <a:cs typeface="Rubik"/>
              </a:defRPr>
            </a:lvl4pPr>
            <a:lvl5pPr algn="r">
              <a:defRPr sz="2250" b="1">
                <a:solidFill>
                  <a:srgbClr val="FFFFFF"/>
                </a:solidFill>
                <a:latin typeface="Rubik"/>
                <a:ea typeface="Rubik"/>
                <a:cs typeface="Rubik"/>
              </a:defRPr>
            </a:lvl5pPr>
            <a:lvl6pPr algn="r">
              <a:defRPr sz="2250" b="1">
                <a:solidFill>
                  <a:srgbClr val="FFFFFF"/>
                </a:solidFill>
                <a:latin typeface="Rubik"/>
                <a:ea typeface="Rubik"/>
                <a:cs typeface="Rubik"/>
              </a:defRPr>
            </a:lvl6pPr>
            <a:lvl7pPr algn="r">
              <a:defRPr sz="2250" b="1">
                <a:solidFill>
                  <a:srgbClr val="FFFFFF"/>
                </a:solidFill>
                <a:latin typeface="Rubik"/>
                <a:ea typeface="Rubik"/>
                <a:cs typeface="Rubik"/>
              </a:defRPr>
            </a:lvl7pPr>
            <a:lvl8pPr algn="r">
              <a:defRPr sz="2250" b="1">
                <a:solidFill>
                  <a:srgbClr val="FFFFFF"/>
                </a:solidFill>
                <a:latin typeface="Rubik"/>
                <a:ea typeface="Rubik"/>
                <a:cs typeface="Rubik"/>
              </a:defRPr>
            </a:lvl8pPr>
            <a:lvl9pPr algn="r">
              <a:defRPr sz="2250" b="1">
                <a:solidFill>
                  <a:srgbClr val="FFFFFF"/>
                </a:solidFill>
                <a:latin typeface="Rubik"/>
                <a:ea typeface="Rubik"/>
                <a:cs typeface="Rubik"/>
              </a:defRPr>
            </a:lvl9pPr>
          </a:lstStyle>
          <a:p xmlns:a="http://schemas.openxmlformats.org/drawingml/2006/main">
            <a:pPr algn="r" rtl="1">
              <a:lnSpc>
                <a:spcPct val="110000"/>
              </a:lnSpc>
              <a:buNone/>
              <a:defRPr sz="2250" b="1" lang="he-IL">
                <a:solidFill>
                  <a:srgbClr val="FFFFFF"/>
                </a:solidFill>
                <a:latin typeface="Rubik"/>
                <a:ea typeface="Rubik"/>
                <a:cs typeface="Rubik"/>
              </a:defRPr>
            </a:pPr>
            <a:r>
              <a:rPr sz="2250" b="1" lang="he-IL">
                <a:solidFill>
                  <a:srgbClr val="FFFFFF"/>
                </a:solidFill>
                <a:latin typeface="Rubik"/>
                <a:ea typeface="Rubik"/>
                <a:cs typeface="Rubik"/>
              </a:rPr>
              <a:t>מפגש היכרות לתלמידים חדשים</a:t>
            </a:r>
          </a:p>
        </p:txBody>
      </p:sp>
      <p:sp>
        <p:nvSpPr>
          <p:cNvPr id="8" name="יום רביעי, 21.10.2026">
            <a:extLst xmlns:a="http://schemas.openxmlformats.org/drawingml/2006/main">
              <a:ext uri="{FF2B5EF4-FFF2-40B4-BE49-F238E27FC236}">
                <a16:creationId xmlns:a16="http://schemas.microsoft.com/office/drawing/2014/main" id="{A0DE8C55-7199-4FA6-AEEB-5A50525B2021}"/>
              </a:ext>
            </a:extLst>
          </p:cNvPr>
          <p:cNvSpPr>
            <a:spLocks xmlns:a="http://schemas.openxmlformats.org/drawingml/2006/main" noGrp="1"/>
          </p:cNvSpPr>
          <p:nvPr/>
        </p:nvSpPr>
        <p:spPr>
          <a:xfrm xmlns:a="http://schemas.openxmlformats.org/drawingml/2006/main">
            <a:off x="1524000" y="733425"/>
            <a:ext cx="304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800" b="0">
                <a:solidFill>
                  <a:srgbClr val="FFFFFF"/>
                </a:solidFill>
                <a:latin typeface="Rubik"/>
                <a:ea typeface="Rubik"/>
                <a:cs typeface="Rubik"/>
              </a:defRPr>
            </a:defPPr>
            <a:lvl1pPr algn="r">
              <a:defRPr sz="1800" b="0">
                <a:solidFill>
                  <a:srgbClr val="FFFFFF"/>
                </a:solidFill>
                <a:latin typeface="Rubik"/>
                <a:ea typeface="Rubik"/>
                <a:cs typeface="Rubik"/>
              </a:defRPr>
            </a:lvl1pPr>
            <a:lvl2pPr algn="r">
              <a:defRPr sz="1800" b="0">
                <a:solidFill>
                  <a:srgbClr val="FFFFFF"/>
                </a:solidFill>
                <a:latin typeface="Rubik"/>
                <a:ea typeface="Rubik"/>
                <a:cs typeface="Rubik"/>
              </a:defRPr>
            </a:lvl2pPr>
            <a:lvl3pPr algn="r">
              <a:defRPr sz="1800" b="0">
                <a:solidFill>
                  <a:srgbClr val="FFFFFF"/>
                </a:solidFill>
                <a:latin typeface="Rubik"/>
                <a:ea typeface="Rubik"/>
                <a:cs typeface="Rubik"/>
              </a:defRPr>
            </a:lvl3pPr>
            <a:lvl4pPr algn="r">
              <a:defRPr sz="1800" b="0">
                <a:solidFill>
                  <a:srgbClr val="FFFFFF"/>
                </a:solidFill>
                <a:latin typeface="Rubik"/>
                <a:ea typeface="Rubik"/>
                <a:cs typeface="Rubik"/>
              </a:defRPr>
            </a:lvl4pPr>
            <a:lvl5pPr algn="r">
              <a:defRPr sz="1800" b="0">
                <a:solidFill>
                  <a:srgbClr val="FFFFFF"/>
                </a:solidFill>
                <a:latin typeface="Rubik"/>
                <a:ea typeface="Rubik"/>
                <a:cs typeface="Rubik"/>
              </a:defRPr>
            </a:lvl5pPr>
            <a:lvl6pPr algn="r">
              <a:defRPr sz="1800" b="0">
                <a:solidFill>
                  <a:srgbClr val="FFFFFF"/>
                </a:solidFill>
                <a:latin typeface="Rubik"/>
                <a:ea typeface="Rubik"/>
                <a:cs typeface="Rubik"/>
              </a:defRPr>
            </a:lvl6pPr>
            <a:lvl7pPr algn="r">
              <a:defRPr sz="1800" b="0">
                <a:solidFill>
                  <a:srgbClr val="FFFFFF"/>
                </a:solidFill>
                <a:latin typeface="Rubik"/>
                <a:ea typeface="Rubik"/>
                <a:cs typeface="Rubik"/>
              </a:defRPr>
            </a:lvl7pPr>
            <a:lvl8pPr algn="r">
              <a:defRPr sz="1800" b="0">
                <a:solidFill>
                  <a:srgbClr val="FFFFFF"/>
                </a:solidFill>
                <a:latin typeface="Rubik"/>
                <a:ea typeface="Rubik"/>
                <a:cs typeface="Rubik"/>
              </a:defRPr>
            </a:lvl8pPr>
            <a:lvl9pPr algn="r">
              <a:defRPr sz="1800" b="0">
                <a:solidFill>
                  <a:srgbClr val="FFFFFF"/>
                </a:solidFill>
                <a:latin typeface="Rubik"/>
                <a:ea typeface="Rubik"/>
                <a:cs typeface="Rubik"/>
              </a:defRPr>
            </a:lvl9pPr>
          </a:lstStyle>
          <a:p xmlns:a="http://schemas.openxmlformats.org/drawingml/2006/main">
            <a:pPr algn="r" rtl="1">
              <a:lnSpc>
                <a:spcPct val="110000"/>
              </a:lnSpc>
              <a:buNone/>
              <a:defRPr sz="1800" b="0" lang="he-IL">
                <a:solidFill>
                  <a:srgbClr val="FFFFFF"/>
                </a:solidFill>
                <a:latin typeface="Rubik"/>
                <a:ea typeface="Rubik"/>
                <a:cs typeface="Rubik"/>
              </a:defRPr>
            </a:pPr>
            <a:r>
              <a:rPr sz="1800" b="0" lang="he-IL">
                <a:solidFill>
                  <a:srgbClr val="FFFFFF"/>
                </a:solidFill>
                <a:latin typeface="Rubik"/>
                <a:ea typeface="Rubik"/>
                <a:cs typeface="Rubik"/>
              </a:rPr>
              <a:t>יום רביעי, 21.10.2026</a:t>
            </a:r>
          </a:p>
        </p:txBody>
      </p:sp>
      <p:sp>
        <p:nvSpPr>
          <p:cNvPr id="9" name="16:30–19:00">
            <a:extLst xmlns:a="http://schemas.openxmlformats.org/drawingml/2006/main">
              <a:ext uri="{FF2B5EF4-FFF2-40B4-BE49-F238E27FC236}">
                <a16:creationId xmlns:a16="http://schemas.microsoft.com/office/drawing/2014/main" id="{947BD644-31C9-41FE-96C4-A27E64780BC4}"/>
              </a:ext>
            </a:extLst>
          </p:cNvPr>
          <p:cNvSpPr>
            <a:spLocks xmlns:a="http://schemas.openxmlformats.org/drawingml/2006/main" noGrp="1"/>
          </p:cNvSpPr>
          <p:nvPr/>
        </p:nvSpPr>
        <p:spPr>
          <a:xfrm xmlns:a="http://schemas.openxmlformats.org/drawingml/2006/main">
            <a:off x="1524000" y="1104900"/>
            <a:ext cx="304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800" b="0">
                <a:solidFill>
                  <a:srgbClr val="FFFFFF"/>
                </a:solidFill>
                <a:latin typeface="Rubik"/>
                <a:ea typeface="Rubik"/>
                <a:cs typeface="Rubik"/>
              </a:defRPr>
            </a:defPPr>
            <a:lvl1pPr algn="r">
              <a:defRPr sz="1800" b="0">
                <a:solidFill>
                  <a:srgbClr val="FFFFFF"/>
                </a:solidFill>
                <a:latin typeface="Rubik"/>
                <a:ea typeface="Rubik"/>
                <a:cs typeface="Rubik"/>
              </a:defRPr>
            </a:lvl1pPr>
            <a:lvl2pPr algn="r">
              <a:defRPr sz="1800" b="0">
                <a:solidFill>
                  <a:srgbClr val="FFFFFF"/>
                </a:solidFill>
                <a:latin typeface="Rubik"/>
                <a:ea typeface="Rubik"/>
                <a:cs typeface="Rubik"/>
              </a:defRPr>
            </a:lvl2pPr>
            <a:lvl3pPr algn="r">
              <a:defRPr sz="1800" b="0">
                <a:solidFill>
                  <a:srgbClr val="FFFFFF"/>
                </a:solidFill>
                <a:latin typeface="Rubik"/>
                <a:ea typeface="Rubik"/>
                <a:cs typeface="Rubik"/>
              </a:defRPr>
            </a:lvl3pPr>
            <a:lvl4pPr algn="r">
              <a:defRPr sz="1800" b="0">
                <a:solidFill>
                  <a:srgbClr val="FFFFFF"/>
                </a:solidFill>
                <a:latin typeface="Rubik"/>
                <a:ea typeface="Rubik"/>
                <a:cs typeface="Rubik"/>
              </a:defRPr>
            </a:lvl4pPr>
            <a:lvl5pPr algn="r">
              <a:defRPr sz="1800" b="0">
                <a:solidFill>
                  <a:srgbClr val="FFFFFF"/>
                </a:solidFill>
                <a:latin typeface="Rubik"/>
                <a:ea typeface="Rubik"/>
                <a:cs typeface="Rubik"/>
              </a:defRPr>
            </a:lvl5pPr>
            <a:lvl6pPr algn="r">
              <a:defRPr sz="1800" b="0">
                <a:solidFill>
                  <a:srgbClr val="FFFFFF"/>
                </a:solidFill>
                <a:latin typeface="Rubik"/>
                <a:ea typeface="Rubik"/>
                <a:cs typeface="Rubik"/>
              </a:defRPr>
            </a:lvl6pPr>
            <a:lvl7pPr algn="r">
              <a:defRPr sz="1800" b="0">
                <a:solidFill>
                  <a:srgbClr val="FFFFFF"/>
                </a:solidFill>
                <a:latin typeface="Rubik"/>
                <a:ea typeface="Rubik"/>
                <a:cs typeface="Rubik"/>
              </a:defRPr>
            </a:lvl7pPr>
            <a:lvl8pPr algn="r">
              <a:defRPr sz="1800" b="0">
                <a:solidFill>
                  <a:srgbClr val="FFFFFF"/>
                </a:solidFill>
                <a:latin typeface="Rubik"/>
                <a:ea typeface="Rubik"/>
                <a:cs typeface="Rubik"/>
              </a:defRPr>
            </a:lvl8pPr>
            <a:lvl9pPr algn="r">
              <a:defRPr sz="1800" b="0">
                <a:solidFill>
                  <a:srgbClr val="FFFFFF"/>
                </a:solidFill>
                <a:latin typeface="Rubik"/>
                <a:ea typeface="Rubik"/>
                <a:cs typeface="Rubik"/>
              </a:defRPr>
            </a:lvl9pPr>
          </a:lstStyle>
          <a:p xmlns:a="http://schemas.openxmlformats.org/drawingml/2006/main">
            <a:pPr algn="r">
              <a:lnSpc>
                <a:spcPct val="110000"/>
              </a:lnSpc>
              <a:buNone/>
              <a:defRPr sz="1800" b="0">
                <a:solidFill>
                  <a:srgbClr val="FFFFFF"/>
                </a:solidFill>
                <a:latin typeface="Rubik"/>
                <a:ea typeface="Rubik"/>
                <a:cs typeface="Rubik"/>
              </a:defRPr>
            </a:pPr>
            <a:r>
              <a:rPr sz="1800" b="0">
                <a:solidFill>
                  <a:srgbClr val="FFFFFF"/>
                </a:solidFill>
                <a:latin typeface="Rubik"/>
                <a:ea typeface="Rubik"/>
                <a:cs typeface="Rubik"/>
              </a:rPr>
              <a:t>16:30–19:00</a:t>
            </a:r>
          </a:p>
        </p:txBody>
      </p:sp>
    </p:spTree>
    <p:extLst>
      <p:ext uri="{BB962C8B-B14F-4D97-AF65-F5344CB8AC3E}">
        <p14:creationId xmlns:p14="http://schemas.microsoft.com/office/powerpoint/2010/main" val="843400558"/>
      </p:ext>
    </p:extLst>
  </p:cSld>
</p:sld>
</file>

<file path=ppt/slides/slide2.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27" name="">
            <a:extLst xmlns:a="http://schemas.openxmlformats.org/drawingml/2006/main">
              <a:ext uri="{FF2B5EF4-FFF2-40B4-BE49-F238E27FC236}">
                <a16:creationId xmlns:a16="http://schemas.microsoft.com/office/drawing/2014/main" id="{EDC9ACCA-993E-428C-8C9F-30374D2A1B74}"/>
              </a:ext>
            </a:extLst>
          </p:cNvPr>
          <p:cNvPicPr>
            <a:picLocks xmlns:a="http://schemas.openxmlformats.org/drawingml/2006/main" noChangeAspect="1"/>
          </p:cNvPicPr>
          <p:nvPr/>
        </p:nvPicPr>
        <p:blipFill>
          <a:blip xmlns:r="http://schemas.openxmlformats.org/officeDocument/2006/relationships" xmlns:a="http://schemas.openxmlformats.org/drawingml/2006/main" r:embed="R1d060a48b77b4bf5"/>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descr="סמל Da Vinci המדויק שסופק על ידי המשתמש">
            <a:extLst xmlns:a="http://schemas.openxmlformats.org/drawingml/2006/main">
              <a:ext uri="{FF2B5EF4-FFF2-40B4-BE49-F238E27FC236}">
                <a16:creationId xmlns:a16="http://schemas.microsoft.com/office/drawing/2014/main" id="{6D1D4519-6AE8-4548-B149-905601678601}"/>
              </a:ext>
            </a:extLst>
          </p:cNvPr>
          <p:cNvPicPr>
            <a:picLocks xmlns:a="http://schemas.openxmlformats.org/drawingml/2006/main" noChangeAspect="1"/>
          </p:cNvPicPr>
          <p:nvPr/>
        </p:nvPicPr>
        <p:blipFill>
          <a:blip xmlns:r="http://schemas.openxmlformats.org/officeDocument/2006/relationships" xmlns:a="http://schemas.openxmlformats.org/drawingml/2006/main" r:embed="Rb7bf8de39ff94c0b"/>
          <a:stretch xmlns:a="http://schemas.openxmlformats.org/drawingml/2006/main"/>
        </p:blipFill>
        <p:spPr>
          <a:xfrm xmlns:a="http://schemas.openxmlformats.org/drawingml/2006/main">
            <a:off x="1600200" y="574228"/>
            <a:ext cx="609600" cy="613670"/>
          </a:xfrm>
          <a:prstGeom xmlns:a="http://schemas.openxmlformats.org/drawingml/2006/main" prst="rect">
            <a:avLst/>
          </a:prstGeom>
        </p:spPr>
      </p:pic>
      <p:sp>
        <p:nvSpPr>
          <p:cNvPr id="3" name="לו״ז המפגש">
            <a:extLst xmlns:a="http://schemas.openxmlformats.org/drawingml/2006/main">
              <a:ext uri="{FF2B5EF4-FFF2-40B4-BE49-F238E27FC236}">
                <a16:creationId xmlns:a16="http://schemas.microsoft.com/office/drawing/2014/main" id="{7073FFA9-F1B1-4DAC-A702-E559E337B5DF}"/>
              </a:ext>
            </a:extLst>
          </p:cNvPr>
          <p:cNvSpPr>
            <a:spLocks xmlns:a="http://schemas.openxmlformats.org/drawingml/2006/main" noGrp="1"/>
          </p:cNvSpPr>
          <p:nvPr/>
        </p:nvSpPr>
        <p:spPr>
          <a:xfrm xmlns:a="http://schemas.openxmlformats.org/drawingml/2006/main">
            <a:off x="2047875" y="571500"/>
            <a:ext cx="95345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4050" b="1">
                <a:solidFill>
                  <a:srgbClr val="FFFFFF"/>
                </a:solidFill>
                <a:latin typeface="Rubik"/>
                <a:ea typeface="Rubik"/>
                <a:cs typeface="Rubik"/>
              </a:defRPr>
            </a:defPPr>
            <a:lvl1pPr algn="r">
              <a:defRPr sz="4050" b="1">
                <a:solidFill>
                  <a:srgbClr val="FFFFFF"/>
                </a:solidFill>
                <a:latin typeface="Rubik"/>
                <a:ea typeface="Rubik"/>
                <a:cs typeface="Rubik"/>
              </a:defRPr>
            </a:lvl1pPr>
            <a:lvl2pPr algn="r">
              <a:defRPr sz="4050" b="1">
                <a:solidFill>
                  <a:srgbClr val="FFFFFF"/>
                </a:solidFill>
                <a:latin typeface="Rubik"/>
                <a:ea typeface="Rubik"/>
                <a:cs typeface="Rubik"/>
              </a:defRPr>
            </a:lvl2pPr>
            <a:lvl3pPr algn="r">
              <a:defRPr sz="4050" b="1">
                <a:solidFill>
                  <a:srgbClr val="FFFFFF"/>
                </a:solidFill>
                <a:latin typeface="Rubik"/>
                <a:ea typeface="Rubik"/>
                <a:cs typeface="Rubik"/>
              </a:defRPr>
            </a:lvl3pPr>
            <a:lvl4pPr algn="r">
              <a:defRPr sz="4050" b="1">
                <a:solidFill>
                  <a:srgbClr val="FFFFFF"/>
                </a:solidFill>
                <a:latin typeface="Rubik"/>
                <a:ea typeface="Rubik"/>
                <a:cs typeface="Rubik"/>
              </a:defRPr>
            </a:lvl4pPr>
            <a:lvl5pPr algn="r">
              <a:defRPr sz="4050" b="1">
                <a:solidFill>
                  <a:srgbClr val="FFFFFF"/>
                </a:solidFill>
                <a:latin typeface="Rubik"/>
                <a:ea typeface="Rubik"/>
                <a:cs typeface="Rubik"/>
              </a:defRPr>
            </a:lvl5pPr>
            <a:lvl6pPr algn="r">
              <a:defRPr sz="4050" b="1">
                <a:solidFill>
                  <a:srgbClr val="FFFFFF"/>
                </a:solidFill>
                <a:latin typeface="Rubik"/>
                <a:ea typeface="Rubik"/>
                <a:cs typeface="Rubik"/>
              </a:defRPr>
            </a:lvl6pPr>
            <a:lvl7pPr algn="r">
              <a:defRPr sz="4050" b="1">
                <a:solidFill>
                  <a:srgbClr val="FFFFFF"/>
                </a:solidFill>
                <a:latin typeface="Rubik"/>
                <a:ea typeface="Rubik"/>
                <a:cs typeface="Rubik"/>
              </a:defRPr>
            </a:lvl7pPr>
            <a:lvl8pPr algn="r">
              <a:defRPr sz="4050" b="1">
                <a:solidFill>
                  <a:srgbClr val="FFFFFF"/>
                </a:solidFill>
                <a:latin typeface="Rubik"/>
                <a:ea typeface="Rubik"/>
                <a:cs typeface="Rubik"/>
              </a:defRPr>
            </a:lvl8pPr>
            <a:lvl9pPr algn="r">
              <a:defRPr sz="4050" b="1">
                <a:solidFill>
                  <a:srgbClr val="FFFFFF"/>
                </a:solidFill>
                <a:latin typeface="Rubik"/>
                <a:ea typeface="Rubik"/>
                <a:cs typeface="Rubik"/>
              </a:defRPr>
            </a:lvl9pPr>
          </a:lstStyle>
          <a:p xmlns:a="http://schemas.openxmlformats.org/drawingml/2006/main">
            <a:pPr algn="r" rtl="1">
              <a:lnSpc>
                <a:spcPct val="110000"/>
              </a:lnSpc>
              <a:buNone/>
              <a:defRPr sz="4050" b="1" lang="he-IL">
                <a:solidFill>
                  <a:srgbClr val="FFFFFF"/>
                </a:solidFill>
                <a:latin typeface="Rubik"/>
                <a:ea typeface="Rubik"/>
                <a:cs typeface="Rubik"/>
              </a:defRPr>
            </a:pPr>
            <a:r>
              <a:rPr sz="4050" b="1" lang="he-IL">
                <a:solidFill>
                  <a:srgbClr val="FFFFFF"/>
                </a:solidFill>
                <a:latin typeface="Rubik"/>
                <a:ea typeface="Rubik"/>
                <a:cs typeface="Rubik"/>
              </a:rPr>
              <a:t>לו״ז המפגש</a:t>
            </a:r>
          </a:p>
        </p:txBody>
      </p:sp>
      <p:sp>
        <p:nvSpPr>
          <p:cNvPr id="4" name="Template divider">
            <a:extLst xmlns:a="http://schemas.openxmlformats.org/drawingml/2006/main">
              <a:ext uri="{FF2B5EF4-FFF2-40B4-BE49-F238E27FC236}">
                <a16:creationId xmlns:a16="http://schemas.microsoft.com/office/drawing/2014/main" id="{ACFBF320-B8D6-4C67-BA71-2D2D65EED7A0}"/>
              </a:ext>
            </a:extLst>
          </p:cNvPr>
          <p:cNvSpPr>
            <a:spLocks xmlns:a="http://schemas.openxmlformats.org/drawingml/2006/main" noGrp="1"/>
          </p:cNvSpPr>
          <p:nvPr/>
        </p:nvSpPr>
        <p:spPr>
          <a:xfrm xmlns:a="http://schemas.openxmlformats.org/drawingml/2006/main">
            <a:off x="609600" y="1647825"/>
            <a:ext cx="109728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2FBF3FEA-1785-4B83-A5B9-76D5E2AE2E2A}"/>
              </a:ext>
            </a:extLst>
          </p:cNvPr>
          <p:cNvPicPr>
            <a:picLocks xmlns:a="http://schemas.openxmlformats.org/drawingml/2006/main" noChangeAspect="1"/>
          </p:cNvPicPr>
          <p:nvPr/>
        </p:nvPicPr>
        <p:blipFill>
          <a:blip xmlns:r="http://schemas.openxmlformats.org/officeDocument/2006/relationships" xmlns:a="http://schemas.openxmlformats.org/drawingml/2006/main" r:embed="Rfe4a79ef6d644b24"/>
          <a:stretch xmlns:a="http://schemas.openxmlformats.org/drawingml/2006/main"/>
        </p:blipFill>
        <p:spPr>
          <a:xfrm xmlns:a="http://schemas.openxmlformats.org/drawingml/2006/main">
            <a:off x="609600" y="6213980"/>
            <a:ext cx="2266950" cy="316490"/>
          </a:xfrm>
          <a:prstGeom xmlns:a="http://schemas.openxmlformats.org/drawingml/2006/main" prst="rect">
            <a:avLst/>
          </a:prstGeom>
        </p:spPr>
      </p:pic>
      <p:sp>
        <p:nvSpPr>
          <p:cNvPr id="6" name="02">
            <a:extLst xmlns:a="http://schemas.openxmlformats.org/drawingml/2006/main">
              <a:ext uri="{FF2B5EF4-FFF2-40B4-BE49-F238E27FC236}">
                <a16:creationId xmlns:a16="http://schemas.microsoft.com/office/drawing/2014/main" id="{5804F106-09B1-456D-8E0B-63DB8828D6B6}"/>
              </a:ext>
            </a:extLst>
          </p:cNvPr>
          <p:cNvSpPr>
            <a:spLocks xmlns:a="http://schemas.openxmlformats.org/drawingml/2006/main" noGrp="1"/>
          </p:cNvSpPr>
          <p:nvPr/>
        </p:nvSpPr>
        <p:spPr>
          <a:xfrm xmlns:a="http://schemas.openxmlformats.org/drawingml/2006/main">
            <a:off x="10953750" y="6286500"/>
            <a:ext cx="6286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FFFFFF"/>
                </a:solidFill>
                <a:latin typeface="Rubik"/>
                <a:ea typeface="Rubik"/>
                <a:cs typeface="Rubik"/>
              </a:defRPr>
            </a:defPPr>
            <a:lvl1pPr algn="r">
              <a:defRPr sz="1500" b="0">
                <a:solidFill>
                  <a:srgbClr val="FFFFFF"/>
                </a:solidFill>
                <a:latin typeface="Rubik"/>
                <a:ea typeface="Rubik"/>
                <a:cs typeface="Rubik"/>
              </a:defRPr>
            </a:lvl1pPr>
            <a:lvl2pPr algn="r">
              <a:defRPr sz="1500" b="0">
                <a:solidFill>
                  <a:srgbClr val="FFFFFF"/>
                </a:solidFill>
                <a:latin typeface="Rubik"/>
                <a:ea typeface="Rubik"/>
                <a:cs typeface="Rubik"/>
              </a:defRPr>
            </a:lvl2pPr>
            <a:lvl3pPr algn="r">
              <a:defRPr sz="1500" b="0">
                <a:solidFill>
                  <a:srgbClr val="FFFFFF"/>
                </a:solidFill>
                <a:latin typeface="Rubik"/>
                <a:ea typeface="Rubik"/>
                <a:cs typeface="Rubik"/>
              </a:defRPr>
            </a:lvl3pPr>
            <a:lvl4pPr algn="r">
              <a:defRPr sz="1500" b="0">
                <a:solidFill>
                  <a:srgbClr val="FFFFFF"/>
                </a:solidFill>
                <a:latin typeface="Rubik"/>
                <a:ea typeface="Rubik"/>
                <a:cs typeface="Rubik"/>
              </a:defRPr>
            </a:lvl4pPr>
            <a:lvl5pPr algn="r">
              <a:defRPr sz="1500" b="0">
                <a:solidFill>
                  <a:srgbClr val="FFFFFF"/>
                </a:solidFill>
                <a:latin typeface="Rubik"/>
                <a:ea typeface="Rubik"/>
                <a:cs typeface="Rubik"/>
              </a:defRPr>
            </a:lvl5pPr>
            <a:lvl6pPr algn="r">
              <a:defRPr sz="1500" b="0">
                <a:solidFill>
                  <a:srgbClr val="FFFFFF"/>
                </a:solidFill>
                <a:latin typeface="Rubik"/>
                <a:ea typeface="Rubik"/>
                <a:cs typeface="Rubik"/>
              </a:defRPr>
            </a:lvl6pPr>
            <a:lvl7pPr algn="r">
              <a:defRPr sz="1500" b="0">
                <a:solidFill>
                  <a:srgbClr val="FFFFFF"/>
                </a:solidFill>
                <a:latin typeface="Rubik"/>
                <a:ea typeface="Rubik"/>
                <a:cs typeface="Rubik"/>
              </a:defRPr>
            </a:lvl7pPr>
            <a:lvl8pPr algn="r">
              <a:defRPr sz="1500" b="0">
                <a:solidFill>
                  <a:srgbClr val="FFFFFF"/>
                </a:solidFill>
                <a:latin typeface="Rubik"/>
                <a:ea typeface="Rubik"/>
                <a:cs typeface="Rubik"/>
              </a:defRPr>
            </a:lvl8pPr>
            <a:lvl9pPr algn="r">
              <a:defRPr sz="1500" b="0">
                <a:solidFill>
                  <a:srgbClr val="FFFFFF"/>
                </a:solidFill>
                <a:latin typeface="Rubik"/>
                <a:ea typeface="Rubik"/>
                <a:cs typeface="Rubik"/>
              </a:defRPr>
            </a:lvl9pPr>
          </a:lstStyle>
          <a:p xmlns:a="http://schemas.openxmlformats.org/drawingml/2006/main">
            <a:pPr algn="r">
              <a:lnSpc>
                <a:spcPct val="110000"/>
              </a:lnSpc>
              <a:buNone/>
              <a:defRPr sz="1500" b="0">
                <a:solidFill>
                  <a:srgbClr val="FFFFFF"/>
                </a:solidFill>
                <a:latin typeface="Rubik"/>
                <a:ea typeface="Rubik"/>
                <a:cs typeface="Rubik"/>
              </a:defRPr>
            </a:pPr>
            <a:r>
              <a:rPr sz="1500" b="0">
                <a:solidFill>
                  <a:srgbClr val="FFFFFF"/>
                </a:solidFill>
                <a:latin typeface="Rubik"/>
                <a:ea typeface="Rubik"/>
                <a:cs typeface="Rubik"/>
              </a:rPr>
              <a:t>02</a:t>
            </a:r>
          </a:p>
        </p:txBody>
      </p:sp>
      <p:sp>
        <p:nvSpPr>
          <p:cNvPr id="7" name="16:30">
            <a:extLst xmlns:a="http://schemas.openxmlformats.org/drawingml/2006/main">
              <a:ext uri="{FF2B5EF4-FFF2-40B4-BE49-F238E27FC236}">
                <a16:creationId xmlns:a16="http://schemas.microsoft.com/office/drawing/2014/main" id="{03F4943F-4AAD-414D-AF34-DD560D17E732}"/>
              </a:ext>
            </a:extLst>
          </p:cNvPr>
          <p:cNvSpPr>
            <a:spLocks xmlns:a="http://schemas.openxmlformats.org/drawingml/2006/main" noGrp="1"/>
          </p:cNvSpPr>
          <p:nvPr/>
        </p:nvSpPr>
        <p:spPr>
          <a:xfrm xmlns:a="http://schemas.openxmlformats.org/drawingml/2006/main">
            <a:off x="10191750" y="1981200"/>
            <a:ext cx="13906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250" b="1">
                <a:solidFill>
                  <a:srgbClr val="FFDBA2"/>
                </a:solidFill>
                <a:latin typeface="Rubik"/>
                <a:ea typeface="Rubik"/>
                <a:cs typeface="Rubik"/>
              </a:defRPr>
            </a:defPPr>
            <a:lvl1pPr algn="r">
              <a:defRPr sz="2250" b="1">
                <a:solidFill>
                  <a:srgbClr val="FFDBA2"/>
                </a:solidFill>
                <a:latin typeface="Rubik"/>
                <a:ea typeface="Rubik"/>
                <a:cs typeface="Rubik"/>
              </a:defRPr>
            </a:lvl1pPr>
            <a:lvl2pPr algn="r">
              <a:defRPr sz="2250" b="1">
                <a:solidFill>
                  <a:srgbClr val="FFDBA2"/>
                </a:solidFill>
                <a:latin typeface="Rubik"/>
                <a:ea typeface="Rubik"/>
                <a:cs typeface="Rubik"/>
              </a:defRPr>
            </a:lvl2pPr>
            <a:lvl3pPr algn="r">
              <a:defRPr sz="2250" b="1">
                <a:solidFill>
                  <a:srgbClr val="FFDBA2"/>
                </a:solidFill>
                <a:latin typeface="Rubik"/>
                <a:ea typeface="Rubik"/>
                <a:cs typeface="Rubik"/>
              </a:defRPr>
            </a:lvl3pPr>
            <a:lvl4pPr algn="r">
              <a:defRPr sz="2250" b="1">
                <a:solidFill>
                  <a:srgbClr val="FFDBA2"/>
                </a:solidFill>
                <a:latin typeface="Rubik"/>
                <a:ea typeface="Rubik"/>
                <a:cs typeface="Rubik"/>
              </a:defRPr>
            </a:lvl4pPr>
            <a:lvl5pPr algn="r">
              <a:defRPr sz="2250" b="1">
                <a:solidFill>
                  <a:srgbClr val="FFDBA2"/>
                </a:solidFill>
                <a:latin typeface="Rubik"/>
                <a:ea typeface="Rubik"/>
                <a:cs typeface="Rubik"/>
              </a:defRPr>
            </a:lvl5pPr>
            <a:lvl6pPr algn="r">
              <a:defRPr sz="2250" b="1">
                <a:solidFill>
                  <a:srgbClr val="FFDBA2"/>
                </a:solidFill>
                <a:latin typeface="Rubik"/>
                <a:ea typeface="Rubik"/>
                <a:cs typeface="Rubik"/>
              </a:defRPr>
            </a:lvl6pPr>
            <a:lvl7pPr algn="r">
              <a:defRPr sz="2250" b="1">
                <a:solidFill>
                  <a:srgbClr val="FFDBA2"/>
                </a:solidFill>
                <a:latin typeface="Rubik"/>
                <a:ea typeface="Rubik"/>
                <a:cs typeface="Rubik"/>
              </a:defRPr>
            </a:lvl7pPr>
            <a:lvl8pPr algn="r">
              <a:defRPr sz="2250" b="1">
                <a:solidFill>
                  <a:srgbClr val="FFDBA2"/>
                </a:solidFill>
                <a:latin typeface="Rubik"/>
                <a:ea typeface="Rubik"/>
                <a:cs typeface="Rubik"/>
              </a:defRPr>
            </a:lvl8pPr>
            <a:lvl9pPr algn="r">
              <a:defRPr sz="2250" b="1">
                <a:solidFill>
                  <a:srgbClr val="FFDBA2"/>
                </a:solidFill>
                <a:latin typeface="Rubik"/>
                <a:ea typeface="Rubik"/>
                <a:cs typeface="Rubik"/>
              </a:defRPr>
            </a:lvl9pPr>
          </a:lstStyle>
          <a:p xmlns:a="http://schemas.openxmlformats.org/drawingml/2006/main">
            <a:pPr algn="r">
              <a:lnSpc>
                <a:spcPct val="110000"/>
              </a:lnSpc>
              <a:buNone/>
              <a:defRPr sz="2250" b="1">
                <a:solidFill>
                  <a:srgbClr val="FFDBA2"/>
                </a:solidFill>
                <a:latin typeface="Rubik"/>
                <a:ea typeface="Rubik"/>
                <a:cs typeface="Rubik"/>
              </a:defRPr>
            </a:pPr>
            <a:r>
              <a:rPr sz="2250" b="1">
                <a:solidFill>
                  <a:srgbClr val="FFDBA2"/>
                </a:solidFill>
                <a:latin typeface="Rubik"/>
                <a:ea typeface="Rubik"/>
                <a:cs typeface="Rubik"/>
              </a:rPr>
              <a:t>16:30</a:t>
            </a:r>
          </a:p>
        </p:txBody>
      </p:sp>
      <p:sp>
        <p:nvSpPr>
          <p:cNvPr id="8" name="סבב היכרות ושמות">
            <a:extLst xmlns:a="http://schemas.openxmlformats.org/drawingml/2006/main">
              <a:ext uri="{FF2B5EF4-FFF2-40B4-BE49-F238E27FC236}">
                <a16:creationId xmlns:a16="http://schemas.microsoft.com/office/drawing/2014/main" id="{FA91A8E8-733C-41CB-B5CF-FB7115911587}"/>
              </a:ext>
            </a:extLst>
          </p:cNvPr>
          <p:cNvSpPr>
            <a:spLocks xmlns:a="http://schemas.openxmlformats.org/drawingml/2006/main" noGrp="1"/>
          </p:cNvSpPr>
          <p:nvPr/>
        </p:nvSpPr>
        <p:spPr>
          <a:xfrm xmlns:a="http://schemas.openxmlformats.org/drawingml/2006/main">
            <a:off x="2095500" y="1981200"/>
            <a:ext cx="76390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0">
                <a:solidFill>
                  <a:srgbClr val="FFFFFF"/>
                </a:solidFill>
                <a:latin typeface="Rubik"/>
                <a:ea typeface="Rubik"/>
                <a:cs typeface="Rubik"/>
              </a:defRPr>
            </a:defPPr>
            <a:lvl1pPr algn="r">
              <a:defRPr sz="2100" b="0">
                <a:solidFill>
                  <a:srgbClr val="FFFFFF"/>
                </a:solidFill>
                <a:latin typeface="Rubik"/>
                <a:ea typeface="Rubik"/>
                <a:cs typeface="Rubik"/>
              </a:defRPr>
            </a:lvl1pPr>
            <a:lvl2pPr algn="r">
              <a:defRPr sz="2100" b="0">
                <a:solidFill>
                  <a:srgbClr val="FFFFFF"/>
                </a:solidFill>
                <a:latin typeface="Rubik"/>
                <a:ea typeface="Rubik"/>
                <a:cs typeface="Rubik"/>
              </a:defRPr>
            </a:lvl2pPr>
            <a:lvl3pPr algn="r">
              <a:defRPr sz="2100" b="0">
                <a:solidFill>
                  <a:srgbClr val="FFFFFF"/>
                </a:solidFill>
                <a:latin typeface="Rubik"/>
                <a:ea typeface="Rubik"/>
                <a:cs typeface="Rubik"/>
              </a:defRPr>
            </a:lvl3pPr>
            <a:lvl4pPr algn="r">
              <a:defRPr sz="2100" b="0">
                <a:solidFill>
                  <a:srgbClr val="FFFFFF"/>
                </a:solidFill>
                <a:latin typeface="Rubik"/>
                <a:ea typeface="Rubik"/>
                <a:cs typeface="Rubik"/>
              </a:defRPr>
            </a:lvl4pPr>
            <a:lvl5pPr algn="r">
              <a:defRPr sz="2100" b="0">
                <a:solidFill>
                  <a:srgbClr val="FFFFFF"/>
                </a:solidFill>
                <a:latin typeface="Rubik"/>
                <a:ea typeface="Rubik"/>
                <a:cs typeface="Rubik"/>
              </a:defRPr>
            </a:lvl5pPr>
            <a:lvl6pPr algn="r">
              <a:defRPr sz="2100" b="0">
                <a:solidFill>
                  <a:srgbClr val="FFFFFF"/>
                </a:solidFill>
                <a:latin typeface="Rubik"/>
                <a:ea typeface="Rubik"/>
                <a:cs typeface="Rubik"/>
              </a:defRPr>
            </a:lvl6pPr>
            <a:lvl7pPr algn="r">
              <a:defRPr sz="2100" b="0">
                <a:solidFill>
                  <a:srgbClr val="FFFFFF"/>
                </a:solidFill>
                <a:latin typeface="Rubik"/>
                <a:ea typeface="Rubik"/>
                <a:cs typeface="Rubik"/>
              </a:defRPr>
            </a:lvl7pPr>
            <a:lvl8pPr algn="r">
              <a:defRPr sz="2100" b="0">
                <a:solidFill>
                  <a:srgbClr val="FFFFFF"/>
                </a:solidFill>
                <a:latin typeface="Rubik"/>
                <a:ea typeface="Rubik"/>
                <a:cs typeface="Rubik"/>
              </a:defRPr>
            </a:lvl8pPr>
            <a:lvl9pPr algn="r">
              <a:defRPr sz="2100" b="0">
                <a:solidFill>
                  <a:srgbClr val="FFFFFF"/>
                </a:solidFill>
                <a:latin typeface="Rubik"/>
                <a:ea typeface="Rubik"/>
                <a:cs typeface="Rubik"/>
              </a:defRPr>
            </a:lvl9pPr>
          </a:lstStyle>
          <a:p xmlns:a="http://schemas.openxmlformats.org/drawingml/2006/main">
            <a:pPr algn="r" rtl="1">
              <a:lnSpc>
                <a:spcPct val="110000"/>
              </a:lnSpc>
              <a:buNone/>
              <a:defRPr sz="2100" b="0" lang="he-IL">
                <a:solidFill>
                  <a:srgbClr val="FFFFFF"/>
                </a:solidFill>
                <a:latin typeface="Rubik"/>
                <a:ea typeface="Rubik"/>
                <a:cs typeface="Rubik"/>
              </a:defRPr>
            </a:pPr>
            <a:r>
              <a:rPr sz="2100" b="0" lang="he-IL">
                <a:solidFill>
                  <a:srgbClr val="FFFFFF"/>
                </a:solidFill>
                <a:latin typeface="Rubik"/>
                <a:ea typeface="Rubik"/>
                <a:cs typeface="Rubik"/>
              </a:rPr>
              <a:t>סבב היכרות ושמות</a:t>
            </a:r>
          </a:p>
        </p:txBody>
      </p:sp>
      <p:sp>
        <p:nvSpPr>
          <p:cNvPr id="9" name="Template divider">
            <a:extLst xmlns:a="http://schemas.openxmlformats.org/drawingml/2006/main">
              <a:ext uri="{FF2B5EF4-FFF2-40B4-BE49-F238E27FC236}">
                <a16:creationId xmlns:a16="http://schemas.microsoft.com/office/drawing/2014/main" id="{01777A66-70FF-4C95-883A-88BA2FE968A8}"/>
              </a:ext>
            </a:extLst>
          </p:cNvPr>
          <p:cNvSpPr>
            <a:spLocks xmlns:a="http://schemas.openxmlformats.org/drawingml/2006/main" noGrp="1"/>
          </p:cNvSpPr>
          <p:nvPr/>
        </p:nvSpPr>
        <p:spPr>
          <a:xfrm xmlns:a="http://schemas.openxmlformats.org/drawingml/2006/main">
            <a:off x="2095500" y="2428875"/>
            <a:ext cx="94869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10" name="16:45">
            <a:extLst xmlns:a="http://schemas.openxmlformats.org/drawingml/2006/main">
              <a:ext uri="{FF2B5EF4-FFF2-40B4-BE49-F238E27FC236}">
                <a16:creationId xmlns:a16="http://schemas.microsoft.com/office/drawing/2014/main" id="{4255D18E-469B-4AB5-8D7E-646970D758CD}"/>
              </a:ext>
            </a:extLst>
          </p:cNvPr>
          <p:cNvSpPr>
            <a:spLocks xmlns:a="http://schemas.openxmlformats.org/drawingml/2006/main" noGrp="1"/>
          </p:cNvSpPr>
          <p:nvPr/>
        </p:nvSpPr>
        <p:spPr>
          <a:xfrm xmlns:a="http://schemas.openxmlformats.org/drawingml/2006/main">
            <a:off x="10191750" y="2533650"/>
            <a:ext cx="13906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250" b="1">
                <a:solidFill>
                  <a:srgbClr val="FFDBA2"/>
                </a:solidFill>
                <a:latin typeface="Rubik"/>
                <a:ea typeface="Rubik"/>
                <a:cs typeface="Rubik"/>
              </a:defRPr>
            </a:defPPr>
            <a:lvl1pPr algn="r">
              <a:defRPr sz="2250" b="1">
                <a:solidFill>
                  <a:srgbClr val="FFDBA2"/>
                </a:solidFill>
                <a:latin typeface="Rubik"/>
                <a:ea typeface="Rubik"/>
                <a:cs typeface="Rubik"/>
              </a:defRPr>
            </a:lvl1pPr>
            <a:lvl2pPr algn="r">
              <a:defRPr sz="2250" b="1">
                <a:solidFill>
                  <a:srgbClr val="FFDBA2"/>
                </a:solidFill>
                <a:latin typeface="Rubik"/>
                <a:ea typeface="Rubik"/>
                <a:cs typeface="Rubik"/>
              </a:defRPr>
            </a:lvl2pPr>
            <a:lvl3pPr algn="r">
              <a:defRPr sz="2250" b="1">
                <a:solidFill>
                  <a:srgbClr val="FFDBA2"/>
                </a:solidFill>
                <a:latin typeface="Rubik"/>
                <a:ea typeface="Rubik"/>
                <a:cs typeface="Rubik"/>
              </a:defRPr>
            </a:lvl3pPr>
            <a:lvl4pPr algn="r">
              <a:defRPr sz="2250" b="1">
                <a:solidFill>
                  <a:srgbClr val="FFDBA2"/>
                </a:solidFill>
                <a:latin typeface="Rubik"/>
                <a:ea typeface="Rubik"/>
                <a:cs typeface="Rubik"/>
              </a:defRPr>
            </a:lvl4pPr>
            <a:lvl5pPr algn="r">
              <a:defRPr sz="2250" b="1">
                <a:solidFill>
                  <a:srgbClr val="FFDBA2"/>
                </a:solidFill>
                <a:latin typeface="Rubik"/>
                <a:ea typeface="Rubik"/>
                <a:cs typeface="Rubik"/>
              </a:defRPr>
            </a:lvl5pPr>
            <a:lvl6pPr algn="r">
              <a:defRPr sz="2250" b="1">
                <a:solidFill>
                  <a:srgbClr val="FFDBA2"/>
                </a:solidFill>
                <a:latin typeface="Rubik"/>
                <a:ea typeface="Rubik"/>
                <a:cs typeface="Rubik"/>
              </a:defRPr>
            </a:lvl6pPr>
            <a:lvl7pPr algn="r">
              <a:defRPr sz="2250" b="1">
                <a:solidFill>
                  <a:srgbClr val="FFDBA2"/>
                </a:solidFill>
                <a:latin typeface="Rubik"/>
                <a:ea typeface="Rubik"/>
                <a:cs typeface="Rubik"/>
              </a:defRPr>
            </a:lvl7pPr>
            <a:lvl8pPr algn="r">
              <a:defRPr sz="2250" b="1">
                <a:solidFill>
                  <a:srgbClr val="FFDBA2"/>
                </a:solidFill>
                <a:latin typeface="Rubik"/>
                <a:ea typeface="Rubik"/>
                <a:cs typeface="Rubik"/>
              </a:defRPr>
            </a:lvl8pPr>
            <a:lvl9pPr algn="r">
              <a:defRPr sz="2250" b="1">
                <a:solidFill>
                  <a:srgbClr val="FFDBA2"/>
                </a:solidFill>
                <a:latin typeface="Rubik"/>
                <a:ea typeface="Rubik"/>
                <a:cs typeface="Rubik"/>
              </a:defRPr>
            </a:lvl9pPr>
          </a:lstStyle>
          <a:p xmlns:a="http://schemas.openxmlformats.org/drawingml/2006/main">
            <a:pPr algn="r">
              <a:lnSpc>
                <a:spcPct val="110000"/>
              </a:lnSpc>
              <a:buNone/>
              <a:defRPr sz="2250" b="1">
                <a:solidFill>
                  <a:srgbClr val="FFDBA2"/>
                </a:solidFill>
                <a:latin typeface="Rubik"/>
                <a:ea typeface="Rubik"/>
                <a:cs typeface="Rubik"/>
              </a:defRPr>
            </a:pPr>
            <a:r>
              <a:rPr sz="2250" b="1">
                <a:solidFill>
                  <a:srgbClr val="FFDBA2"/>
                </a:solidFill>
                <a:latin typeface="Rubik"/>
                <a:ea typeface="Rubik"/>
                <a:cs typeface="Rubik"/>
              </a:rPr>
              <a:t>16:45</a:t>
            </a:r>
          </a:p>
        </p:txBody>
      </p:sp>
      <p:sp>
        <p:nvSpPr>
          <p:cNvPr id="11" name="היכרות עם התוכנית והצוותים">
            <a:extLst xmlns:a="http://schemas.openxmlformats.org/drawingml/2006/main">
              <a:ext uri="{FF2B5EF4-FFF2-40B4-BE49-F238E27FC236}">
                <a16:creationId xmlns:a16="http://schemas.microsoft.com/office/drawing/2014/main" id="{57A6B48B-7233-4B3D-9A36-45150F0E2E0E}"/>
              </a:ext>
            </a:extLst>
          </p:cNvPr>
          <p:cNvSpPr>
            <a:spLocks xmlns:a="http://schemas.openxmlformats.org/drawingml/2006/main" noGrp="1"/>
          </p:cNvSpPr>
          <p:nvPr/>
        </p:nvSpPr>
        <p:spPr>
          <a:xfrm xmlns:a="http://schemas.openxmlformats.org/drawingml/2006/main">
            <a:off x="2095500" y="2533650"/>
            <a:ext cx="76390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0">
                <a:solidFill>
                  <a:srgbClr val="FFFFFF"/>
                </a:solidFill>
                <a:latin typeface="Rubik"/>
                <a:ea typeface="Rubik"/>
                <a:cs typeface="Rubik"/>
              </a:defRPr>
            </a:defPPr>
            <a:lvl1pPr algn="r">
              <a:defRPr sz="2100" b="0">
                <a:solidFill>
                  <a:srgbClr val="FFFFFF"/>
                </a:solidFill>
                <a:latin typeface="Rubik"/>
                <a:ea typeface="Rubik"/>
                <a:cs typeface="Rubik"/>
              </a:defRPr>
            </a:lvl1pPr>
            <a:lvl2pPr algn="r">
              <a:defRPr sz="2100" b="0">
                <a:solidFill>
                  <a:srgbClr val="FFFFFF"/>
                </a:solidFill>
                <a:latin typeface="Rubik"/>
                <a:ea typeface="Rubik"/>
                <a:cs typeface="Rubik"/>
              </a:defRPr>
            </a:lvl2pPr>
            <a:lvl3pPr algn="r">
              <a:defRPr sz="2100" b="0">
                <a:solidFill>
                  <a:srgbClr val="FFFFFF"/>
                </a:solidFill>
                <a:latin typeface="Rubik"/>
                <a:ea typeface="Rubik"/>
                <a:cs typeface="Rubik"/>
              </a:defRPr>
            </a:lvl3pPr>
            <a:lvl4pPr algn="r">
              <a:defRPr sz="2100" b="0">
                <a:solidFill>
                  <a:srgbClr val="FFFFFF"/>
                </a:solidFill>
                <a:latin typeface="Rubik"/>
                <a:ea typeface="Rubik"/>
                <a:cs typeface="Rubik"/>
              </a:defRPr>
            </a:lvl4pPr>
            <a:lvl5pPr algn="r">
              <a:defRPr sz="2100" b="0">
                <a:solidFill>
                  <a:srgbClr val="FFFFFF"/>
                </a:solidFill>
                <a:latin typeface="Rubik"/>
                <a:ea typeface="Rubik"/>
                <a:cs typeface="Rubik"/>
              </a:defRPr>
            </a:lvl5pPr>
            <a:lvl6pPr algn="r">
              <a:defRPr sz="2100" b="0">
                <a:solidFill>
                  <a:srgbClr val="FFFFFF"/>
                </a:solidFill>
                <a:latin typeface="Rubik"/>
                <a:ea typeface="Rubik"/>
                <a:cs typeface="Rubik"/>
              </a:defRPr>
            </a:lvl6pPr>
            <a:lvl7pPr algn="r">
              <a:defRPr sz="2100" b="0">
                <a:solidFill>
                  <a:srgbClr val="FFFFFF"/>
                </a:solidFill>
                <a:latin typeface="Rubik"/>
                <a:ea typeface="Rubik"/>
                <a:cs typeface="Rubik"/>
              </a:defRPr>
            </a:lvl7pPr>
            <a:lvl8pPr algn="r">
              <a:defRPr sz="2100" b="0">
                <a:solidFill>
                  <a:srgbClr val="FFFFFF"/>
                </a:solidFill>
                <a:latin typeface="Rubik"/>
                <a:ea typeface="Rubik"/>
                <a:cs typeface="Rubik"/>
              </a:defRPr>
            </a:lvl8pPr>
            <a:lvl9pPr algn="r">
              <a:defRPr sz="2100" b="0">
                <a:solidFill>
                  <a:srgbClr val="FFFFFF"/>
                </a:solidFill>
                <a:latin typeface="Rubik"/>
                <a:ea typeface="Rubik"/>
                <a:cs typeface="Rubik"/>
              </a:defRPr>
            </a:lvl9pPr>
          </a:lstStyle>
          <a:p xmlns:a="http://schemas.openxmlformats.org/drawingml/2006/main">
            <a:pPr algn="r" rtl="1">
              <a:lnSpc>
                <a:spcPct val="110000"/>
              </a:lnSpc>
              <a:buNone/>
              <a:defRPr sz="2100" b="0" lang="he-IL">
                <a:solidFill>
                  <a:srgbClr val="FFFFFF"/>
                </a:solidFill>
                <a:latin typeface="Rubik"/>
                <a:ea typeface="Rubik"/>
                <a:cs typeface="Rubik"/>
              </a:defRPr>
            </a:pPr>
            <a:r>
              <a:rPr sz="2100" b="0" lang="he-IL">
                <a:solidFill>
                  <a:srgbClr val="FFFFFF"/>
                </a:solidFill>
                <a:latin typeface="Rubik"/>
                <a:ea typeface="Rubik"/>
                <a:cs typeface="Rubik"/>
              </a:rPr>
              <a:t>היכרות עם התוכנית והצוותים</a:t>
            </a:r>
          </a:p>
        </p:txBody>
      </p:sp>
      <p:sp>
        <p:nvSpPr>
          <p:cNvPr id="12" name="Template divider">
            <a:extLst xmlns:a="http://schemas.openxmlformats.org/drawingml/2006/main">
              <a:ext uri="{FF2B5EF4-FFF2-40B4-BE49-F238E27FC236}">
                <a16:creationId xmlns:a16="http://schemas.microsoft.com/office/drawing/2014/main" id="{19613FAA-347A-4AD1-A890-ED358CC793B0}"/>
              </a:ext>
            </a:extLst>
          </p:cNvPr>
          <p:cNvSpPr>
            <a:spLocks xmlns:a="http://schemas.openxmlformats.org/drawingml/2006/main" noGrp="1"/>
          </p:cNvSpPr>
          <p:nvPr/>
        </p:nvSpPr>
        <p:spPr>
          <a:xfrm xmlns:a="http://schemas.openxmlformats.org/drawingml/2006/main">
            <a:off x="2095500" y="2981325"/>
            <a:ext cx="94869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13" name="17:15">
            <a:extLst xmlns:a="http://schemas.openxmlformats.org/drawingml/2006/main">
              <a:ext uri="{FF2B5EF4-FFF2-40B4-BE49-F238E27FC236}">
                <a16:creationId xmlns:a16="http://schemas.microsoft.com/office/drawing/2014/main" id="{EAA562DD-2C71-434C-9BC1-B7254CD69D14}"/>
              </a:ext>
            </a:extLst>
          </p:cNvPr>
          <p:cNvSpPr>
            <a:spLocks xmlns:a="http://schemas.openxmlformats.org/drawingml/2006/main" noGrp="1"/>
          </p:cNvSpPr>
          <p:nvPr/>
        </p:nvSpPr>
        <p:spPr>
          <a:xfrm xmlns:a="http://schemas.openxmlformats.org/drawingml/2006/main">
            <a:off x="10191750" y="3086100"/>
            <a:ext cx="13906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250" b="1">
                <a:solidFill>
                  <a:srgbClr val="FFDBA2"/>
                </a:solidFill>
                <a:latin typeface="Rubik"/>
                <a:ea typeface="Rubik"/>
                <a:cs typeface="Rubik"/>
              </a:defRPr>
            </a:defPPr>
            <a:lvl1pPr algn="r">
              <a:defRPr sz="2250" b="1">
                <a:solidFill>
                  <a:srgbClr val="FFDBA2"/>
                </a:solidFill>
                <a:latin typeface="Rubik"/>
                <a:ea typeface="Rubik"/>
                <a:cs typeface="Rubik"/>
              </a:defRPr>
            </a:lvl1pPr>
            <a:lvl2pPr algn="r">
              <a:defRPr sz="2250" b="1">
                <a:solidFill>
                  <a:srgbClr val="FFDBA2"/>
                </a:solidFill>
                <a:latin typeface="Rubik"/>
                <a:ea typeface="Rubik"/>
                <a:cs typeface="Rubik"/>
              </a:defRPr>
            </a:lvl2pPr>
            <a:lvl3pPr algn="r">
              <a:defRPr sz="2250" b="1">
                <a:solidFill>
                  <a:srgbClr val="FFDBA2"/>
                </a:solidFill>
                <a:latin typeface="Rubik"/>
                <a:ea typeface="Rubik"/>
                <a:cs typeface="Rubik"/>
              </a:defRPr>
            </a:lvl3pPr>
            <a:lvl4pPr algn="r">
              <a:defRPr sz="2250" b="1">
                <a:solidFill>
                  <a:srgbClr val="FFDBA2"/>
                </a:solidFill>
                <a:latin typeface="Rubik"/>
                <a:ea typeface="Rubik"/>
                <a:cs typeface="Rubik"/>
              </a:defRPr>
            </a:lvl4pPr>
            <a:lvl5pPr algn="r">
              <a:defRPr sz="2250" b="1">
                <a:solidFill>
                  <a:srgbClr val="FFDBA2"/>
                </a:solidFill>
                <a:latin typeface="Rubik"/>
                <a:ea typeface="Rubik"/>
                <a:cs typeface="Rubik"/>
              </a:defRPr>
            </a:lvl5pPr>
            <a:lvl6pPr algn="r">
              <a:defRPr sz="2250" b="1">
                <a:solidFill>
                  <a:srgbClr val="FFDBA2"/>
                </a:solidFill>
                <a:latin typeface="Rubik"/>
                <a:ea typeface="Rubik"/>
                <a:cs typeface="Rubik"/>
              </a:defRPr>
            </a:lvl6pPr>
            <a:lvl7pPr algn="r">
              <a:defRPr sz="2250" b="1">
                <a:solidFill>
                  <a:srgbClr val="FFDBA2"/>
                </a:solidFill>
                <a:latin typeface="Rubik"/>
                <a:ea typeface="Rubik"/>
                <a:cs typeface="Rubik"/>
              </a:defRPr>
            </a:lvl7pPr>
            <a:lvl8pPr algn="r">
              <a:defRPr sz="2250" b="1">
                <a:solidFill>
                  <a:srgbClr val="FFDBA2"/>
                </a:solidFill>
                <a:latin typeface="Rubik"/>
                <a:ea typeface="Rubik"/>
                <a:cs typeface="Rubik"/>
              </a:defRPr>
            </a:lvl8pPr>
            <a:lvl9pPr algn="r">
              <a:defRPr sz="2250" b="1">
                <a:solidFill>
                  <a:srgbClr val="FFDBA2"/>
                </a:solidFill>
                <a:latin typeface="Rubik"/>
                <a:ea typeface="Rubik"/>
                <a:cs typeface="Rubik"/>
              </a:defRPr>
            </a:lvl9pPr>
          </a:lstStyle>
          <a:p xmlns:a="http://schemas.openxmlformats.org/drawingml/2006/main">
            <a:pPr algn="r">
              <a:lnSpc>
                <a:spcPct val="110000"/>
              </a:lnSpc>
              <a:buNone/>
              <a:defRPr sz="2250" b="1">
                <a:solidFill>
                  <a:srgbClr val="FFDBA2"/>
                </a:solidFill>
                <a:latin typeface="Rubik"/>
                <a:ea typeface="Rubik"/>
                <a:cs typeface="Rubik"/>
              </a:defRPr>
            </a:pPr>
            <a:r>
              <a:rPr sz="2250" b="1">
                <a:solidFill>
                  <a:srgbClr val="FFDBA2"/>
                </a:solidFill>
                <a:latin typeface="Rubik"/>
                <a:ea typeface="Rubik"/>
                <a:cs typeface="Rubik"/>
              </a:rPr>
              <a:t>17:15</a:t>
            </a:r>
          </a:p>
        </p:txBody>
      </p:sp>
      <p:sp>
        <p:nvSpPr>
          <p:cNvPr id="14" name="סבב שאלות">
            <a:extLst xmlns:a="http://schemas.openxmlformats.org/drawingml/2006/main">
              <a:ext uri="{FF2B5EF4-FFF2-40B4-BE49-F238E27FC236}">
                <a16:creationId xmlns:a16="http://schemas.microsoft.com/office/drawing/2014/main" id="{0CCEF1D9-31FC-4F75-867A-385C9DEF5FBF}"/>
              </a:ext>
            </a:extLst>
          </p:cNvPr>
          <p:cNvSpPr>
            <a:spLocks xmlns:a="http://schemas.openxmlformats.org/drawingml/2006/main" noGrp="1"/>
          </p:cNvSpPr>
          <p:nvPr/>
        </p:nvSpPr>
        <p:spPr>
          <a:xfrm xmlns:a="http://schemas.openxmlformats.org/drawingml/2006/main">
            <a:off x="2095500" y="3086100"/>
            <a:ext cx="76390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0">
                <a:solidFill>
                  <a:srgbClr val="FFFFFF"/>
                </a:solidFill>
                <a:latin typeface="Rubik"/>
                <a:ea typeface="Rubik"/>
                <a:cs typeface="Rubik"/>
              </a:defRPr>
            </a:defPPr>
            <a:lvl1pPr algn="r">
              <a:defRPr sz="2100" b="0">
                <a:solidFill>
                  <a:srgbClr val="FFFFFF"/>
                </a:solidFill>
                <a:latin typeface="Rubik"/>
                <a:ea typeface="Rubik"/>
                <a:cs typeface="Rubik"/>
              </a:defRPr>
            </a:lvl1pPr>
            <a:lvl2pPr algn="r">
              <a:defRPr sz="2100" b="0">
                <a:solidFill>
                  <a:srgbClr val="FFFFFF"/>
                </a:solidFill>
                <a:latin typeface="Rubik"/>
                <a:ea typeface="Rubik"/>
                <a:cs typeface="Rubik"/>
              </a:defRPr>
            </a:lvl2pPr>
            <a:lvl3pPr algn="r">
              <a:defRPr sz="2100" b="0">
                <a:solidFill>
                  <a:srgbClr val="FFFFFF"/>
                </a:solidFill>
                <a:latin typeface="Rubik"/>
                <a:ea typeface="Rubik"/>
                <a:cs typeface="Rubik"/>
              </a:defRPr>
            </a:lvl3pPr>
            <a:lvl4pPr algn="r">
              <a:defRPr sz="2100" b="0">
                <a:solidFill>
                  <a:srgbClr val="FFFFFF"/>
                </a:solidFill>
                <a:latin typeface="Rubik"/>
                <a:ea typeface="Rubik"/>
                <a:cs typeface="Rubik"/>
              </a:defRPr>
            </a:lvl4pPr>
            <a:lvl5pPr algn="r">
              <a:defRPr sz="2100" b="0">
                <a:solidFill>
                  <a:srgbClr val="FFFFFF"/>
                </a:solidFill>
                <a:latin typeface="Rubik"/>
                <a:ea typeface="Rubik"/>
                <a:cs typeface="Rubik"/>
              </a:defRPr>
            </a:lvl5pPr>
            <a:lvl6pPr algn="r">
              <a:defRPr sz="2100" b="0">
                <a:solidFill>
                  <a:srgbClr val="FFFFFF"/>
                </a:solidFill>
                <a:latin typeface="Rubik"/>
                <a:ea typeface="Rubik"/>
                <a:cs typeface="Rubik"/>
              </a:defRPr>
            </a:lvl6pPr>
            <a:lvl7pPr algn="r">
              <a:defRPr sz="2100" b="0">
                <a:solidFill>
                  <a:srgbClr val="FFFFFF"/>
                </a:solidFill>
                <a:latin typeface="Rubik"/>
                <a:ea typeface="Rubik"/>
                <a:cs typeface="Rubik"/>
              </a:defRPr>
            </a:lvl7pPr>
            <a:lvl8pPr algn="r">
              <a:defRPr sz="2100" b="0">
                <a:solidFill>
                  <a:srgbClr val="FFFFFF"/>
                </a:solidFill>
                <a:latin typeface="Rubik"/>
                <a:ea typeface="Rubik"/>
                <a:cs typeface="Rubik"/>
              </a:defRPr>
            </a:lvl8pPr>
            <a:lvl9pPr algn="r">
              <a:defRPr sz="2100" b="0">
                <a:solidFill>
                  <a:srgbClr val="FFFFFF"/>
                </a:solidFill>
                <a:latin typeface="Rubik"/>
                <a:ea typeface="Rubik"/>
                <a:cs typeface="Rubik"/>
              </a:defRPr>
            </a:lvl9pPr>
          </a:lstStyle>
          <a:p xmlns:a="http://schemas.openxmlformats.org/drawingml/2006/main">
            <a:pPr algn="r" rtl="1">
              <a:lnSpc>
                <a:spcPct val="110000"/>
              </a:lnSpc>
              <a:buNone/>
              <a:defRPr sz="2100" b="0" lang="he-IL">
                <a:solidFill>
                  <a:srgbClr val="FFFFFF"/>
                </a:solidFill>
                <a:latin typeface="Rubik"/>
                <a:ea typeface="Rubik"/>
                <a:cs typeface="Rubik"/>
              </a:defRPr>
            </a:pPr>
            <a:r>
              <a:rPr sz="2100" b="0" lang="he-IL">
                <a:solidFill>
                  <a:srgbClr val="FFFFFF"/>
                </a:solidFill>
                <a:latin typeface="Rubik"/>
                <a:ea typeface="Rubik"/>
                <a:cs typeface="Rubik"/>
              </a:rPr>
              <a:t>סבב שאלות</a:t>
            </a:r>
          </a:p>
        </p:txBody>
      </p:sp>
      <p:sp>
        <p:nvSpPr>
          <p:cNvPr id="15" name="Template divider">
            <a:extLst xmlns:a="http://schemas.openxmlformats.org/drawingml/2006/main">
              <a:ext uri="{FF2B5EF4-FFF2-40B4-BE49-F238E27FC236}">
                <a16:creationId xmlns:a16="http://schemas.microsoft.com/office/drawing/2014/main" id="{7BCC3E96-A54F-4AA5-BA68-12448C987EE9}"/>
              </a:ext>
            </a:extLst>
          </p:cNvPr>
          <p:cNvSpPr>
            <a:spLocks xmlns:a="http://schemas.openxmlformats.org/drawingml/2006/main" noGrp="1"/>
          </p:cNvSpPr>
          <p:nvPr/>
        </p:nvSpPr>
        <p:spPr>
          <a:xfrm xmlns:a="http://schemas.openxmlformats.org/drawingml/2006/main">
            <a:off x="2095500" y="3533775"/>
            <a:ext cx="94869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16" name="17:25">
            <a:extLst xmlns:a="http://schemas.openxmlformats.org/drawingml/2006/main">
              <a:ext uri="{FF2B5EF4-FFF2-40B4-BE49-F238E27FC236}">
                <a16:creationId xmlns:a16="http://schemas.microsoft.com/office/drawing/2014/main" id="{F3C12792-AB05-467B-8B8D-8F20369DE099}"/>
              </a:ext>
            </a:extLst>
          </p:cNvPr>
          <p:cNvSpPr>
            <a:spLocks xmlns:a="http://schemas.openxmlformats.org/drawingml/2006/main" noGrp="1"/>
          </p:cNvSpPr>
          <p:nvPr/>
        </p:nvSpPr>
        <p:spPr>
          <a:xfrm xmlns:a="http://schemas.openxmlformats.org/drawingml/2006/main">
            <a:off x="10191750" y="3638550"/>
            <a:ext cx="13906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250" b="1">
                <a:solidFill>
                  <a:srgbClr val="FFDBA2"/>
                </a:solidFill>
                <a:latin typeface="Rubik"/>
                <a:ea typeface="Rubik"/>
                <a:cs typeface="Rubik"/>
              </a:defRPr>
            </a:defPPr>
            <a:lvl1pPr algn="r">
              <a:defRPr sz="2250" b="1">
                <a:solidFill>
                  <a:srgbClr val="FFDBA2"/>
                </a:solidFill>
                <a:latin typeface="Rubik"/>
                <a:ea typeface="Rubik"/>
                <a:cs typeface="Rubik"/>
              </a:defRPr>
            </a:lvl1pPr>
            <a:lvl2pPr algn="r">
              <a:defRPr sz="2250" b="1">
                <a:solidFill>
                  <a:srgbClr val="FFDBA2"/>
                </a:solidFill>
                <a:latin typeface="Rubik"/>
                <a:ea typeface="Rubik"/>
                <a:cs typeface="Rubik"/>
              </a:defRPr>
            </a:lvl2pPr>
            <a:lvl3pPr algn="r">
              <a:defRPr sz="2250" b="1">
                <a:solidFill>
                  <a:srgbClr val="FFDBA2"/>
                </a:solidFill>
                <a:latin typeface="Rubik"/>
                <a:ea typeface="Rubik"/>
                <a:cs typeface="Rubik"/>
              </a:defRPr>
            </a:lvl3pPr>
            <a:lvl4pPr algn="r">
              <a:defRPr sz="2250" b="1">
                <a:solidFill>
                  <a:srgbClr val="FFDBA2"/>
                </a:solidFill>
                <a:latin typeface="Rubik"/>
                <a:ea typeface="Rubik"/>
                <a:cs typeface="Rubik"/>
              </a:defRPr>
            </a:lvl4pPr>
            <a:lvl5pPr algn="r">
              <a:defRPr sz="2250" b="1">
                <a:solidFill>
                  <a:srgbClr val="FFDBA2"/>
                </a:solidFill>
                <a:latin typeface="Rubik"/>
                <a:ea typeface="Rubik"/>
                <a:cs typeface="Rubik"/>
              </a:defRPr>
            </a:lvl5pPr>
            <a:lvl6pPr algn="r">
              <a:defRPr sz="2250" b="1">
                <a:solidFill>
                  <a:srgbClr val="FFDBA2"/>
                </a:solidFill>
                <a:latin typeface="Rubik"/>
                <a:ea typeface="Rubik"/>
                <a:cs typeface="Rubik"/>
              </a:defRPr>
            </a:lvl6pPr>
            <a:lvl7pPr algn="r">
              <a:defRPr sz="2250" b="1">
                <a:solidFill>
                  <a:srgbClr val="FFDBA2"/>
                </a:solidFill>
                <a:latin typeface="Rubik"/>
                <a:ea typeface="Rubik"/>
                <a:cs typeface="Rubik"/>
              </a:defRPr>
            </a:lvl7pPr>
            <a:lvl8pPr algn="r">
              <a:defRPr sz="2250" b="1">
                <a:solidFill>
                  <a:srgbClr val="FFDBA2"/>
                </a:solidFill>
                <a:latin typeface="Rubik"/>
                <a:ea typeface="Rubik"/>
                <a:cs typeface="Rubik"/>
              </a:defRPr>
            </a:lvl8pPr>
            <a:lvl9pPr algn="r">
              <a:defRPr sz="2250" b="1">
                <a:solidFill>
                  <a:srgbClr val="FFDBA2"/>
                </a:solidFill>
                <a:latin typeface="Rubik"/>
                <a:ea typeface="Rubik"/>
                <a:cs typeface="Rubik"/>
              </a:defRPr>
            </a:lvl9pPr>
          </a:lstStyle>
          <a:p xmlns:a="http://schemas.openxmlformats.org/drawingml/2006/main">
            <a:pPr algn="r">
              <a:lnSpc>
                <a:spcPct val="110000"/>
              </a:lnSpc>
              <a:buNone/>
              <a:defRPr sz="2250" b="1">
                <a:solidFill>
                  <a:srgbClr val="FFDBA2"/>
                </a:solidFill>
                <a:latin typeface="Rubik"/>
                <a:ea typeface="Rubik"/>
                <a:cs typeface="Rubik"/>
              </a:defRPr>
            </a:pPr>
            <a:r>
              <a:rPr sz="2250" b="1">
                <a:solidFill>
                  <a:srgbClr val="FFDBA2"/>
                </a:solidFill>
                <a:latin typeface="Rubik"/>
                <a:ea typeface="Rubik"/>
                <a:cs typeface="Rubik"/>
              </a:rPr>
              <a:t>17:25</a:t>
            </a:r>
          </a:p>
        </p:txBody>
      </p:sp>
      <p:sp>
        <p:nvSpPr>
          <p:cNvPr id="17" name="הפסקה וכיבוד קל">
            <a:extLst xmlns:a="http://schemas.openxmlformats.org/drawingml/2006/main">
              <a:ext uri="{FF2B5EF4-FFF2-40B4-BE49-F238E27FC236}">
                <a16:creationId xmlns:a16="http://schemas.microsoft.com/office/drawing/2014/main" id="{5BD639D0-6973-47B2-AA2A-356C3D1FD86C}"/>
              </a:ext>
            </a:extLst>
          </p:cNvPr>
          <p:cNvSpPr>
            <a:spLocks xmlns:a="http://schemas.openxmlformats.org/drawingml/2006/main" noGrp="1"/>
          </p:cNvSpPr>
          <p:nvPr/>
        </p:nvSpPr>
        <p:spPr>
          <a:xfrm xmlns:a="http://schemas.openxmlformats.org/drawingml/2006/main">
            <a:off x="2095500" y="3638550"/>
            <a:ext cx="76390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0">
                <a:solidFill>
                  <a:srgbClr val="FFFFFF"/>
                </a:solidFill>
                <a:latin typeface="Rubik"/>
                <a:ea typeface="Rubik"/>
                <a:cs typeface="Rubik"/>
              </a:defRPr>
            </a:defPPr>
            <a:lvl1pPr algn="r">
              <a:defRPr sz="2100" b="0">
                <a:solidFill>
                  <a:srgbClr val="FFFFFF"/>
                </a:solidFill>
                <a:latin typeface="Rubik"/>
                <a:ea typeface="Rubik"/>
                <a:cs typeface="Rubik"/>
              </a:defRPr>
            </a:lvl1pPr>
            <a:lvl2pPr algn="r">
              <a:defRPr sz="2100" b="0">
                <a:solidFill>
                  <a:srgbClr val="FFFFFF"/>
                </a:solidFill>
                <a:latin typeface="Rubik"/>
                <a:ea typeface="Rubik"/>
                <a:cs typeface="Rubik"/>
              </a:defRPr>
            </a:lvl2pPr>
            <a:lvl3pPr algn="r">
              <a:defRPr sz="2100" b="0">
                <a:solidFill>
                  <a:srgbClr val="FFFFFF"/>
                </a:solidFill>
                <a:latin typeface="Rubik"/>
                <a:ea typeface="Rubik"/>
                <a:cs typeface="Rubik"/>
              </a:defRPr>
            </a:lvl3pPr>
            <a:lvl4pPr algn="r">
              <a:defRPr sz="2100" b="0">
                <a:solidFill>
                  <a:srgbClr val="FFFFFF"/>
                </a:solidFill>
                <a:latin typeface="Rubik"/>
                <a:ea typeface="Rubik"/>
                <a:cs typeface="Rubik"/>
              </a:defRPr>
            </a:lvl4pPr>
            <a:lvl5pPr algn="r">
              <a:defRPr sz="2100" b="0">
                <a:solidFill>
                  <a:srgbClr val="FFFFFF"/>
                </a:solidFill>
                <a:latin typeface="Rubik"/>
                <a:ea typeface="Rubik"/>
                <a:cs typeface="Rubik"/>
              </a:defRPr>
            </a:lvl5pPr>
            <a:lvl6pPr algn="r">
              <a:defRPr sz="2100" b="0">
                <a:solidFill>
                  <a:srgbClr val="FFFFFF"/>
                </a:solidFill>
                <a:latin typeface="Rubik"/>
                <a:ea typeface="Rubik"/>
                <a:cs typeface="Rubik"/>
              </a:defRPr>
            </a:lvl6pPr>
            <a:lvl7pPr algn="r">
              <a:defRPr sz="2100" b="0">
                <a:solidFill>
                  <a:srgbClr val="FFFFFF"/>
                </a:solidFill>
                <a:latin typeface="Rubik"/>
                <a:ea typeface="Rubik"/>
                <a:cs typeface="Rubik"/>
              </a:defRPr>
            </a:lvl7pPr>
            <a:lvl8pPr algn="r">
              <a:defRPr sz="2100" b="0">
                <a:solidFill>
                  <a:srgbClr val="FFFFFF"/>
                </a:solidFill>
                <a:latin typeface="Rubik"/>
                <a:ea typeface="Rubik"/>
                <a:cs typeface="Rubik"/>
              </a:defRPr>
            </a:lvl8pPr>
            <a:lvl9pPr algn="r">
              <a:defRPr sz="2100" b="0">
                <a:solidFill>
                  <a:srgbClr val="FFFFFF"/>
                </a:solidFill>
                <a:latin typeface="Rubik"/>
                <a:ea typeface="Rubik"/>
                <a:cs typeface="Rubik"/>
              </a:defRPr>
            </a:lvl9pPr>
          </a:lstStyle>
          <a:p xmlns:a="http://schemas.openxmlformats.org/drawingml/2006/main">
            <a:pPr algn="r" rtl="1">
              <a:lnSpc>
                <a:spcPct val="110000"/>
              </a:lnSpc>
              <a:buNone/>
              <a:defRPr sz="2100" b="0" lang="he-IL">
                <a:solidFill>
                  <a:srgbClr val="FFFFFF"/>
                </a:solidFill>
                <a:latin typeface="Rubik"/>
                <a:ea typeface="Rubik"/>
                <a:cs typeface="Rubik"/>
              </a:defRPr>
            </a:pPr>
            <a:r>
              <a:rPr sz="2100" b="0" lang="he-IL">
                <a:solidFill>
                  <a:srgbClr val="FFFFFF"/>
                </a:solidFill>
                <a:latin typeface="Rubik"/>
                <a:ea typeface="Rubik"/>
                <a:cs typeface="Rubik"/>
              </a:rPr>
              <a:t>הפסקה וכיבוד קל</a:t>
            </a:r>
          </a:p>
        </p:txBody>
      </p:sp>
      <p:sp>
        <p:nvSpPr>
          <p:cNvPr id="18" name="Template divider">
            <a:extLst xmlns:a="http://schemas.openxmlformats.org/drawingml/2006/main">
              <a:ext uri="{FF2B5EF4-FFF2-40B4-BE49-F238E27FC236}">
                <a16:creationId xmlns:a16="http://schemas.microsoft.com/office/drawing/2014/main" id="{60D4DA0A-4392-4E1E-8081-E715BE77F6F6}"/>
              </a:ext>
            </a:extLst>
          </p:cNvPr>
          <p:cNvSpPr>
            <a:spLocks xmlns:a="http://schemas.openxmlformats.org/drawingml/2006/main" noGrp="1"/>
          </p:cNvSpPr>
          <p:nvPr/>
        </p:nvSpPr>
        <p:spPr>
          <a:xfrm xmlns:a="http://schemas.openxmlformats.org/drawingml/2006/main">
            <a:off x="2095500" y="4086225"/>
            <a:ext cx="94869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19" name="17:40">
            <a:extLst xmlns:a="http://schemas.openxmlformats.org/drawingml/2006/main">
              <a:ext uri="{FF2B5EF4-FFF2-40B4-BE49-F238E27FC236}">
                <a16:creationId xmlns:a16="http://schemas.microsoft.com/office/drawing/2014/main" id="{DF434510-62B7-43B8-B283-EB68E8F8817B}"/>
              </a:ext>
            </a:extLst>
          </p:cNvPr>
          <p:cNvSpPr>
            <a:spLocks xmlns:a="http://schemas.openxmlformats.org/drawingml/2006/main" noGrp="1"/>
          </p:cNvSpPr>
          <p:nvPr/>
        </p:nvSpPr>
        <p:spPr>
          <a:xfrm xmlns:a="http://schemas.openxmlformats.org/drawingml/2006/main">
            <a:off x="10191750" y="4191000"/>
            <a:ext cx="13906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250" b="1">
                <a:solidFill>
                  <a:srgbClr val="FFDBA2"/>
                </a:solidFill>
                <a:latin typeface="Rubik"/>
                <a:ea typeface="Rubik"/>
                <a:cs typeface="Rubik"/>
              </a:defRPr>
            </a:defPPr>
            <a:lvl1pPr algn="r">
              <a:defRPr sz="2250" b="1">
                <a:solidFill>
                  <a:srgbClr val="FFDBA2"/>
                </a:solidFill>
                <a:latin typeface="Rubik"/>
                <a:ea typeface="Rubik"/>
                <a:cs typeface="Rubik"/>
              </a:defRPr>
            </a:lvl1pPr>
            <a:lvl2pPr algn="r">
              <a:defRPr sz="2250" b="1">
                <a:solidFill>
                  <a:srgbClr val="FFDBA2"/>
                </a:solidFill>
                <a:latin typeface="Rubik"/>
                <a:ea typeface="Rubik"/>
                <a:cs typeface="Rubik"/>
              </a:defRPr>
            </a:lvl2pPr>
            <a:lvl3pPr algn="r">
              <a:defRPr sz="2250" b="1">
                <a:solidFill>
                  <a:srgbClr val="FFDBA2"/>
                </a:solidFill>
                <a:latin typeface="Rubik"/>
                <a:ea typeface="Rubik"/>
                <a:cs typeface="Rubik"/>
              </a:defRPr>
            </a:lvl3pPr>
            <a:lvl4pPr algn="r">
              <a:defRPr sz="2250" b="1">
                <a:solidFill>
                  <a:srgbClr val="FFDBA2"/>
                </a:solidFill>
                <a:latin typeface="Rubik"/>
                <a:ea typeface="Rubik"/>
                <a:cs typeface="Rubik"/>
              </a:defRPr>
            </a:lvl4pPr>
            <a:lvl5pPr algn="r">
              <a:defRPr sz="2250" b="1">
                <a:solidFill>
                  <a:srgbClr val="FFDBA2"/>
                </a:solidFill>
                <a:latin typeface="Rubik"/>
                <a:ea typeface="Rubik"/>
                <a:cs typeface="Rubik"/>
              </a:defRPr>
            </a:lvl5pPr>
            <a:lvl6pPr algn="r">
              <a:defRPr sz="2250" b="1">
                <a:solidFill>
                  <a:srgbClr val="FFDBA2"/>
                </a:solidFill>
                <a:latin typeface="Rubik"/>
                <a:ea typeface="Rubik"/>
                <a:cs typeface="Rubik"/>
              </a:defRPr>
            </a:lvl6pPr>
            <a:lvl7pPr algn="r">
              <a:defRPr sz="2250" b="1">
                <a:solidFill>
                  <a:srgbClr val="FFDBA2"/>
                </a:solidFill>
                <a:latin typeface="Rubik"/>
                <a:ea typeface="Rubik"/>
                <a:cs typeface="Rubik"/>
              </a:defRPr>
            </a:lvl7pPr>
            <a:lvl8pPr algn="r">
              <a:defRPr sz="2250" b="1">
                <a:solidFill>
                  <a:srgbClr val="FFDBA2"/>
                </a:solidFill>
                <a:latin typeface="Rubik"/>
                <a:ea typeface="Rubik"/>
                <a:cs typeface="Rubik"/>
              </a:defRPr>
            </a:lvl8pPr>
            <a:lvl9pPr algn="r">
              <a:defRPr sz="2250" b="1">
                <a:solidFill>
                  <a:srgbClr val="FFDBA2"/>
                </a:solidFill>
                <a:latin typeface="Rubik"/>
                <a:ea typeface="Rubik"/>
                <a:cs typeface="Rubik"/>
              </a:defRPr>
            </a:lvl9pPr>
          </a:lstStyle>
          <a:p xmlns:a="http://schemas.openxmlformats.org/drawingml/2006/main">
            <a:pPr algn="r">
              <a:lnSpc>
                <a:spcPct val="110000"/>
              </a:lnSpc>
              <a:buNone/>
              <a:defRPr sz="2250" b="1">
                <a:solidFill>
                  <a:srgbClr val="FFDBA2"/>
                </a:solidFill>
                <a:latin typeface="Rubik"/>
                <a:ea typeface="Rubik"/>
                <a:cs typeface="Rubik"/>
              </a:defRPr>
            </a:pPr>
            <a:r>
              <a:rPr sz="2250" b="1">
                <a:solidFill>
                  <a:srgbClr val="FFDBA2"/>
                </a:solidFill>
                <a:latin typeface="Rubik"/>
                <a:ea typeface="Rubik"/>
                <a:cs typeface="Rubik"/>
              </a:rPr>
              <a:t>17:40</a:t>
            </a:r>
          </a:p>
        </p:txBody>
      </p:sp>
      <p:sp>
        <p:nvSpPr>
          <p:cNvPr id="20" name="אתגר החללית">
            <a:extLst xmlns:a="http://schemas.openxmlformats.org/drawingml/2006/main">
              <a:ext uri="{FF2B5EF4-FFF2-40B4-BE49-F238E27FC236}">
                <a16:creationId xmlns:a16="http://schemas.microsoft.com/office/drawing/2014/main" id="{6566F621-E7E2-48F1-9BD4-19F9E27AAA55}"/>
              </a:ext>
            </a:extLst>
          </p:cNvPr>
          <p:cNvSpPr>
            <a:spLocks xmlns:a="http://schemas.openxmlformats.org/drawingml/2006/main" noGrp="1"/>
          </p:cNvSpPr>
          <p:nvPr/>
        </p:nvSpPr>
        <p:spPr>
          <a:xfrm xmlns:a="http://schemas.openxmlformats.org/drawingml/2006/main">
            <a:off x="2095500" y="4191000"/>
            <a:ext cx="76390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1">
                <a:solidFill>
                  <a:srgbClr val="FFFFFF"/>
                </a:solidFill>
                <a:latin typeface="Rubik"/>
                <a:ea typeface="Rubik"/>
                <a:cs typeface="Rubik"/>
              </a:defRPr>
            </a:defPPr>
            <a:lvl1pPr algn="r">
              <a:defRPr sz="2100" b="1">
                <a:solidFill>
                  <a:srgbClr val="FFFFFF"/>
                </a:solidFill>
                <a:latin typeface="Rubik"/>
                <a:ea typeface="Rubik"/>
                <a:cs typeface="Rubik"/>
              </a:defRPr>
            </a:lvl1pPr>
            <a:lvl2pPr algn="r">
              <a:defRPr sz="2100" b="1">
                <a:solidFill>
                  <a:srgbClr val="FFFFFF"/>
                </a:solidFill>
                <a:latin typeface="Rubik"/>
                <a:ea typeface="Rubik"/>
                <a:cs typeface="Rubik"/>
              </a:defRPr>
            </a:lvl2pPr>
            <a:lvl3pPr algn="r">
              <a:defRPr sz="2100" b="1">
                <a:solidFill>
                  <a:srgbClr val="FFFFFF"/>
                </a:solidFill>
                <a:latin typeface="Rubik"/>
                <a:ea typeface="Rubik"/>
                <a:cs typeface="Rubik"/>
              </a:defRPr>
            </a:lvl3pPr>
            <a:lvl4pPr algn="r">
              <a:defRPr sz="2100" b="1">
                <a:solidFill>
                  <a:srgbClr val="FFFFFF"/>
                </a:solidFill>
                <a:latin typeface="Rubik"/>
                <a:ea typeface="Rubik"/>
                <a:cs typeface="Rubik"/>
              </a:defRPr>
            </a:lvl4pPr>
            <a:lvl5pPr algn="r">
              <a:defRPr sz="2100" b="1">
                <a:solidFill>
                  <a:srgbClr val="FFFFFF"/>
                </a:solidFill>
                <a:latin typeface="Rubik"/>
                <a:ea typeface="Rubik"/>
                <a:cs typeface="Rubik"/>
              </a:defRPr>
            </a:lvl5pPr>
            <a:lvl6pPr algn="r">
              <a:defRPr sz="2100" b="1">
                <a:solidFill>
                  <a:srgbClr val="FFFFFF"/>
                </a:solidFill>
                <a:latin typeface="Rubik"/>
                <a:ea typeface="Rubik"/>
                <a:cs typeface="Rubik"/>
              </a:defRPr>
            </a:lvl6pPr>
            <a:lvl7pPr algn="r">
              <a:defRPr sz="2100" b="1">
                <a:solidFill>
                  <a:srgbClr val="FFFFFF"/>
                </a:solidFill>
                <a:latin typeface="Rubik"/>
                <a:ea typeface="Rubik"/>
                <a:cs typeface="Rubik"/>
              </a:defRPr>
            </a:lvl7pPr>
            <a:lvl8pPr algn="r">
              <a:defRPr sz="2100" b="1">
                <a:solidFill>
                  <a:srgbClr val="FFFFFF"/>
                </a:solidFill>
                <a:latin typeface="Rubik"/>
                <a:ea typeface="Rubik"/>
                <a:cs typeface="Rubik"/>
              </a:defRPr>
            </a:lvl8pPr>
            <a:lvl9pPr algn="r">
              <a:defRPr sz="2100" b="1">
                <a:solidFill>
                  <a:srgbClr val="FFFFFF"/>
                </a:solidFill>
                <a:latin typeface="Rubik"/>
                <a:ea typeface="Rubik"/>
                <a:cs typeface="Rubik"/>
              </a:defRPr>
            </a:lvl9pPr>
          </a:lstStyle>
          <a:p xmlns:a="http://schemas.openxmlformats.org/drawingml/2006/main">
            <a:pPr algn="r" rtl="1">
              <a:lnSpc>
                <a:spcPct val="110000"/>
              </a:lnSpc>
              <a:buNone/>
              <a:defRPr sz="2100" b="1" lang="he-IL">
                <a:solidFill>
                  <a:srgbClr val="FFFFFF"/>
                </a:solidFill>
                <a:latin typeface="Rubik"/>
                <a:ea typeface="Rubik"/>
                <a:cs typeface="Rubik"/>
              </a:defRPr>
            </a:pPr>
            <a:r>
              <a:rPr sz="2100" b="1" lang="he-IL">
                <a:solidFill>
                  <a:srgbClr val="FFFFFF"/>
                </a:solidFill>
                <a:latin typeface="Rubik"/>
                <a:ea typeface="Rubik"/>
                <a:cs typeface="Rubik"/>
              </a:rPr>
              <a:t>אתגר החללית</a:t>
            </a:r>
          </a:p>
        </p:txBody>
      </p:sp>
      <p:sp>
        <p:nvSpPr>
          <p:cNvPr id="21" name="Template divider">
            <a:extLst xmlns:a="http://schemas.openxmlformats.org/drawingml/2006/main">
              <a:ext uri="{FF2B5EF4-FFF2-40B4-BE49-F238E27FC236}">
                <a16:creationId xmlns:a16="http://schemas.microsoft.com/office/drawing/2014/main" id="{A3123EB2-7310-4E20-B572-BED73CE860F6}"/>
              </a:ext>
            </a:extLst>
          </p:cNvPr>
          <p:cNvSpPr>
            <a:spLocks xmlns:a="http://schemas.openxmlformats.org/drawingml/2006/main" noGrp="1"/>
          </p:cNvSpPr>
          <p:nvPr/>
        </p:nvSpPr>
        <p:spPr>
          <a:xfrm xmlns:a="http://schemas.openxmlformats.org/drawingml/2006/main">
            <a:off x="2095500" y="4638675"/>
            <a:ext cx="94869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22" name="18:40">
            <a:extLst xmlns:a="http://schemas.openxmlformats.org/drawingml/2006/main">
              <a:ext uri="{FF2B5EF4-FFF2-40B4-BE49-F238E27FC236}">
                <a16:creationId xmlns:a16="http://schemas.microsoft.com/office/drawing/2014/main" id="{02A98CB7-2424-45B3-BD43-7DDE41D12FE1}"/>
              </a:ext>
            </a:extLst>
          </p:cNvPr>
          <p:cNvSpPr>
            <a:spLocks xmlns:a="http://schemas.openxmlformats.org/drawingml/2006/main" noGrp="1"/>
          </p:cNvSpPr>
          <p:nvPr/>
        </p:nvSpPr>
        <p:spPr>
          <a:xfrm xmlns:a="http://schemas.openxmlformats.org/drawingml/2006/main">
            <a:off x="10191750" y="4743450"/>
            <a:ext cx="13906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250" b="1">
                <a:solidFill>
                  <a:srgbClr val="FFDBA2"/>
                </a:solidFill>
                <a:latin typeface="Rubik"/>
                <a:ea typeface="Rubik"/>
                <a:cs typeface="Rubik"/>
              </a:defRPr>
            </a:defPPr>
            <a:lvl1pPr algn="r">
              <a:defRPr sz="2250" b="1">
                <a:solidFill>
                  <a:srgbClr val="FFDBA2"/>
                </a:solidFill>
                <a:latin typeface="Rubik"/>
                <a:ea typeface="Rubik"/>
                <a:cs typeface="Rubik"/>
              </a:defRPr>
            </a:lvl1pPr>
            <a:lvl2pPr algn="r">
              <a:defRPr sz="2250" b="1">
                <a:solidFill>
                  <a:srgbClr val="FFDBA2"/>
                </a:solidFill>
                <a:latin typeface="Rubik"/>
                <a:ea typeface="Rubik"/>
                <a:cs typeface="Rubik"/>
              </a:defRPr>
            </a:lvl2pPr>
            <a:lvl3pPr algn="r">
              <a:defRPr sz="2250" b="1">
                <a:solidFill>
                  <a:srgbClr val="FFDBA2"/>
                </a:solidFill>
                <a:latin typeface="Rubik"/>
                <a:ea typeface="Rubik"/>
                <a:cs typeface="Rubik"/>
              </a:defRPr>
            </a:lvl3pPr>
            <a:lvl4pPr algn="r">
              <a:defRPr sz="2250" b="1">
                <a:solidFill>
                  <a:srgbClr val="FFDBA2"/>
                </a:solidFill>
                <a:latin typeface="Rubik"/>
                <a:ea typeface="Rubik"/>
                <a:cs typeface="Rubik"/>
              </a:defRPr>
            </a:lvl4pPr>
            <a:lvl5pPr algn="r">
              <a:defRPr sz="2250" b="1">
                <a:solidFill>
                  <a:srgbClr val="FFDBA2"/>
                </a:solidFill>
                <a:latin typeface="Rubik"/>
                <a:ea typeface="Rubik"/>
                <a:cs typeface="Rubik"/>
              </a:defRPr>
            </a:lvl5pPr>
            <a:lvl6pPr algn="r">
              <a:defRPr sz="2250" b="1">
                <a:solidFill>
                  <a:srgbClr val="FFDBA2"/>
                </a:solidFill>
                <a:latin typeface="Rubik"/>
                <a:ea typeface="Rubik"/>
                <a:cs typeface="Rubik"/>
              </a:defRPr>
            </a:lvl6pPr>
            <a:lvl7pPr algn="r">
              <a:defRPr sz="2250" b="1">
                <a:solidFill>
                  <a:srgbClr val="FFDBA2"/>
                </a:solidFill>
                <a:latin typeface="Rubik"/>
                <a:ea typeface="Rubik"/>
                <a:cs typeface="Rubik"/>
              </a:defRPr>
            </a:lvl7pPr>
            <a:lvl8pPr algn="r">
              <a:defRPr sz="2250" b="1">
                <a:solidFill>
                  <a:srgbClr val="FFDBA2"/>
                </a:solidFill>
                <a:latin typeface="Rubik"/>
                <a:ea typeface="Rubik"/>
                <a:cs typeface="Rubik"/>
              </a:defRPr>
            </a:lvl8pPr>
            <a:lvl9pPr algn="r">
              <a:defRPr sz="2250" b="1">
                <a:solidFill>
                  <a:srgbClr val="FFDBA2"/>
                </a:solidFill>
                <a:latin typeface="Rubik"/>
                <a:ea typeface="Rubik"/>
                <a:cs typeface="Rubik"/>
              </a:defRPr>
            </a:lvl9pPr>
          </a:lstStyle>
          <a:p xmlns:a="http://schemas.openxmlformats.org/drawingml/2006/main">
            <a:pPr algn="r">
              <a:lnSpc>
                <a:spcPct val="110000"/>
              </a:lnSpc>
              <a:buNone/>
              <a:defRPr sz="2250" b="1">
                <a:solidFill>
                  <a:srgbClr val="FFDBA2"/>
                </a:solidFill>
                <a:latin typeface="Rubik"/>
                <a:ea typeface="Rubik"/>
                <a:cs typeface="Rubik"/>
              </a:defRPr>
            </a:pPr>
            <a:r>
              <a:rPr sz="2250" b="1">
                <a:solidFill>
                  <a:srgbClr val="FFDBA2"/>
                </a:solidFill>
                <a:latin typeface="Rubik"/>
                <a:ea typeface="Rubik"/>
                <a:cs typeface="Rubik"/>
              </a:rPr>
              <a:t>18:40</a:t>
            </a:r>
          </a:p>
        </p:txBody>
      </p:sp>
      <p:sp>
        <p:nvSpPr>
          <p:cNvPr id="23" name="סיום האתגר ובדיקה">
            <a:extLst xmlns:a="http://schemas.openxmlformats.org/drawingml/2006/main">
              <a:ext uri="{FF2B5EF4-FFF2-40B4-BE49-F238E27FC236}">
                <a16:creationId xmlns:a16="http://schemas.microsoft.com/office/drawing/2014/main" id="{089E98ED-3DE0-4DAD-BC89-9D470771D722}"/>
              </a:ext>
            </a:extLst>
          </p:cNvPr>
          <p:cNvSpPr>
            <a:spLocks xmlns:a="http://schemas.openxmlformats.org/drawingml/2006/main" noGrp="1"/>
          </p:cNvSpPr>
          <p:nvPr/>
        </p:nvSpPr>
        <p:spPr>
          <a:xfrm xmlns:a="http://schemas.openxmlformats.org/drawingml/2006/main">
            <a:off x="2095500" y="4743450"/>
            <a:ext cx="76390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0">
                <a:solidFill>
                  <a:srgbClr val="FFFFFF"/>
                </a:solidFill>
                <a:latin typeface="Rubik"/>
                <a:ea typeface="Rubik"/>
                <a:cs typeface="Rubik"/>
              </a:defRPr>
            </a:defPPr>
            <a:lvl1pPr algn="r">
              <a:defRPr sz="2100" b="0">
                <a:solidFill>
                  <a:srgbClr val="FFFFFF"/>
                </a:solidFill>
                <a:latin typeface="Rubik"/>
                <a:ea typeface="Rubik"/>
                <a:cs typeface="Rubik"/>
              </a:defRPr>
            </a:lvl1pPr>
            <a:lvl2pPr algn="r">
              <a:defRPr sz="2100" b="0">
                <a:solidFill>
                  <a:srgbClr val="FFFFFF"/>
                </a:solidFill>
                <a:latin typeface="Rubik"/>
                <a:ea typeface="Rubik"/>
                <a:cs typeface="Rubik"/>
              </a:defRPr>
            </a:lvl2pPr>
            <a:lvl3pPr algn="r">
              <a:defRPr sz="2100" b="0">
                <a:solidFill>
                  <a:srgbClr val="FFFFFF"/>
                </a:solidFill>
                <a:latin typeface="Rubik"/>
                <a:ea typeface="Rubik"/>
                <a:cs typeface="Rubik"/>
              </a:defRPr>
            </a:lvl3pPr>
            <a:lvl4pPr algn="r">
              <a:defRPr sz="2100" b="0">
                <a:solidFill>
                  <a:srgbClr val="FFFFFF"/>
                </a:solidFill>
                <a:latin typeface="Rubik"/>
                <a:ea typeface="Rubik"/>
                <a:cs typeface="Rubik"/>
              </a:defRPr>
            </a:lvl4pPr>
            <a:lvl5pPr algn="r">
              <a:defRPr sz="2100" b="0">
                <a:solidFill>
                  <a:srgbClr val="FFFFFF"/>
                </a:solidFill>
                <a:latin typeface="Rubik"/>
                <a:ea typeface="Rubik"/>
                <a:cs typeface="Rubik"/>
              </a:defRPr>
            </a:lvl5pPr>
            <a:lvl6pPr algn="r">
              <a:defRPr sz="2100" b="0">
                <a:solidFill>
                  <a:srgbClr val="FFFFFF"/>
                </a:solidFill>
                <a:latin typeface="Rubik"/>
                <a:ea typeface="Rubik"/>
                <a:cs typeface="Rubik"/>
              </a:defRPr>
            </a:lvl6pPr>
            <a:lvl7pPr algn="r">
              <a:defRPr sz="2100" b="0">
                <a:solidFill>
                  <a:srgbClr val="FFFFFF"/>
                </a:solidFill>
                <a:latin typeface="Rubik"/>
                <a:ea typeface="Rubik"/>
                <a:cs typeface="Rubik"/>
              </a:defRPr>
            </a:lvl7pPr>
            <a:lvl8pPr algn="r">
              <a:defRPr sz="2100" b="0">
                <a:solidFill>
                  <a:srgbClr val="FFFFFF"/>
                </a:solidFill>
                <a:latin typeface="Rubik"/>
                <a:ea typeface="Rubik"/>
                <a:cs typeface="Rubik"/>
              </a:defRPr>
            </a:lvl8pPr>
            <a:lvl9pPr algn="r">
              <a:defRPr sz="2100" b="0">
                <a:solidFill>
                  <a:srgbClr val="FFFFFF"/>
                </a:solidFill>
                <a:latin typeface="Rubik"/>
                <a:ea typeface="Rubik"/>
                <a:cs typeface="Rubik"/>
              </a:defRPr>
            </a:lvl9pPr>
          </a:lstStyle>
          <a:p xmlns:a="http://schemas.openxmlformats.org/drawingml/2006/main">
            <a:pPr algn="r" rtl="1">
              <a:lnSpc>
                <a:spcPct val="110000"/>
              </a:lnSpc>
              <a:buNone/>
              <a:defRPr sz="2100" b="0" lang="he-IL">
                <a:solidFill>
                  <a:srgbClr val="FFFFFF"/>
                </a:solidFill>
                <a:latin typeface="Rubik"/>
                <a:ea typeface="Rubik"/>
                <a:cs typeface="Rubik"/>
              </a:defRPr>
            </a:pPr>
            <a:r>
              <a:rPr sz="2100" b="0" lang="he-IL">
                <a:solidFill>
                  <a:srgbClr val="FFFFFF"/>
                </a:solidFill>
                <a:latin typeface="Rubik"/>
                <a:ea typeface="Rubik"/>
                <a:cs typeface="Rubik"/>
              </a:rPr>
              <a:t>סיום האתגר ובדיקה</a:t>
            </a:r>
          </a:p>
        </p:txBody>
      </p:sp>
      <p:sp>
        <p:nvSpPr>
          <p:cNvPr id="24" name="Template divider">
            <a:extLst xmlns:a="http://schemas.openxmlformats.org/drawingml/2006/main">
              <a:ext uri="{FF2B5EF4-FFF2-40B4-BE49-F238E27FC236}">
                <a16:creationId xmlns:a16="http://schemas.microsoft.com/office/drawing/2014/main" id="{5D98086A-628B-4DD2-A44F-BDF9EED8DA30}"/>
              </a:ext>
            </a:extLst>
          </p:cNvPr>
          <p:cNvSpPr>
            <a:spLocks xmlns:a="http://schemas.openxmlformats.org/drawingml/2006/main" noGrp="1"/>
          </p:cNvSpPr>
          <p:nvPr/>
        </p:nvSpPr>
        <p:spPr>
          <a:xfrm xmlns:a="http://schemas.openxmlformats.org/drawingml/2006/main">
            <a:off x="2095500" y="5191125"/>
            <a:ext cx="94869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25" name="18:50">
            <a:extLst xmlns:a="http://schemas.openxmlformats.org/drawingml/2006/main">
              <a:ext uri="{FF2B5EF4-FFF2-40B4-BE49-F238E27FC236}">
                <a16:creationId xmlns:a16="http://schemas.microsoft.com/office/drawing/2014/main" id="{37E8EB3D-813D-4946-BFBE-C5DB369E9A87}"/>
              </a:ext>
            </a:extLst>
          </p:cNvPr>
          <p:cNvSpPr>
            <a:spLocks xmlns:a="http://schemas.openxmlformats.org/drawingml/2006/main" noGrp="1"/>
          </p:cNvSpPr>
          <p:nvPr/>
        </p:nvSpPr>
        <p:spPr>
          <a:xfrm xmlns:a="http://schemas.openxmlformats.org/drawingml/2006/main">
            <a:off x="10191750" y="5295900"/>
            <a:ext cx="13906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250" b="1">
                <a:solidFill>
                  <a:srgbClr val="FFDBA2"/>
                </a:solidFill>
                <a:latin typeface="Rubik"/>
                <a:ea typeface="Rubik"/>
                <a:cs typeface="Rubik"/>
              </a:defRPr>
            </a:defPPr>
            <a:lvl1pPr algn="r">
              <a:defRPr sz="2250" b="1">
                <a:solidFill>
                  <a:srgbClr val="FFDBA2"/>
                </a:solidFill>
                <a:latin typeface="Rubik"/>
                <a:ea typeface="Rubik"/>
                <a:cs typeface="Rubik"/>
              </a:defRPr>
            </a:lvl1pPr>
            <a:lvl2pPr algn="r">
              <a:defRPr sz="2250" b="1">
                <a:solidFill>
                  <a:srgbClr val="FFDBA2"/>
                </a:solidFill>
                <a:latin typeface="Rubik"/>
                <a:ea typeface="Rubik"/>
                <a:cs typeface="Rubik"/>
              </a:defRPr>
            </a:lvl2pPr>
            <a:lvl3pPr algn="r">
              <a:defRPr sz="2250" b="1">
                <a:solidFill>
                  <a:srgbClr val="FFDBA2"/>
                </a:solidFill>
                <a:latin typeface="Rubik"/>
                <a:ea typeface="Rubik"/>
                <a:cs typeface="Rubik"/>
              </a:defRPr>
            </a:lvl3pPr>
            <a:lvl4pPr algn="r">
              <a:defRPr sz="2250" b="1">
                <a:solidFill>
                  <a:srgbClr val="FFDBA2"/>
                </a:solidFill>
                <a:latin typeface="Rubik"/>
                <a:ea typeface="Rubik"/>
                <a:cs typeface="Rubik"/>
              </a:defRPr>
            </a:lvl4pPr>
            <a:lvl5pPr algn="r">
              <a:defRPr sz="2250" b="1">
                <a:solidFill>
                  <a:srgbClr val="FFDBA2"/>
                </a:solidFill>
                <a:latin typeface="Rubik"/>
                <a:ea typeface="Rubik"/>
                <a:cs typeface="Rubik"/>
              </a:defRPr>
            </a:lvl5pPr>
            <a:lvl6pPr algn="r">
              <a:defRPr sz="2250" b="1">
                <a:solidFill>
                  <a:srgbClr val="FFDBA2"/>
                </a:solidFill>
                <a:latin typeface="Rubik"/>
                <a:ea typeface="Rubik"/>
                <a:cs typeface="Rubik"/>
              </a:defRPr>
            </a:lvl6pPr>
            <a:lvl7pPr algn="r">
              <a:defRPr sz="2250" b="1">
                <a:solidFill>
                  <a:srgbClr val="FFDBA2"/>
                </a:solidFill>
                <a:latin typeface="Rubik"/>
                <a:ea typeface="Rubik"/>
                <a:cs typeface="Rubik"/>
              </a:defRPr>
            </a:lvl7pPr>
            <a:lvl8pPr algn="r">
              <a:defRPr sz="2250" b="1">
                <a:solidFill>
                  <a:srgbClr val="FFDBA2"/>
                </a:solidFill>
                <a:latin typeface="Rubik"/>
                <a:ea typeface="Rubik"/>
                <a:cs typeface="Rubik"/>
              </a:defRPr>
            </a:lvl8pPr>
            <a:lvl9pPr algn="r">
              <a:defRPr sz="2250" b="1">
                <a:solidFill>
                  <a:srgbClr val="FFDBA2"/>
                </a:solidFill>
                <a:latin typeface="Rubik"/>
                <a:ea typeface="Rubik"/>
                <a:cs typeface="Rubik"/>
              </a:defRPr>
            </a:lvl9pPr>
          </a:lstStyle>
          <a:p xmlns:a="http://schemas.openxmlformats.org/drawingml/2006/main">
            <a:pPr algn="r">
              <a:lnSpc>
                <a:spcPct val="110000"/>
              </a:lnSpc>
              <a:buNone/>
              <a:defRPr sz="2250" b="1">
                <a:solidFill>
                  <a:srgbClr val="FFDBA2"/>
                </a:solidFill>
                <a:latin typeface="Rubik"/>
                <a:ea typeface="Rubik"/>
                <a:cs typeface="Rubik"/>
              </a:defRPr>
            </a:pPr>
            <a:r>
              <a:rPr sz="2250" b="1">
                <a:solidFill>
                  <a:srgbClr val="FFDBA2"/>
                </a:solidFill>
                <a:latin typeface="Rubik"/>
                <a:ea typeface="Rubik"/>
                <a:cs typeface="Rubik"/>
              </a:rPr>
              <a:t>18:50</a:t>
            </a:r>
          </a:p>
        </p:txBody>
      </p:sp>
      <p:sp>
        <p:nvSpPr>
          <p:cNvPr id="26" name="סיכום ועדכונים להמשך">
            <a:extLst xmlns:a="http://schemas.openxmlformats.org/drawingml/2006/main">
              <a:ext uri="{FF2B5EF4-FFF2-40B4-BE49-F238E27FC236}">
                <a16:creationId xmlns:a16="http://schemas.microsoft.com/office/drawing/2014/main" id="{B80545D0-8012-4B11-9F08-2731571D5BE4}"/>
              </a:ext>
            </a:extLst>
          </p:cNvPr>
          <p:cNvSpPr>
            <a:spLocks xmlns:a="http://schemas.openxmlformats.org/drawingml/2006/main" noGrp="1"/>
          </p:cNvSpPr>
          <p:nvPr/>
        </p:nvSpPr>
        <p:spPr>
          <a:xfrm xmlns:a="http://schemas.openxmlformats.org/drawingml/2006/main">
            <a:off x="2095500" y="5295900"/>
            <a:ext cx="76390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0">
                <a:solidFill>
                  <a:srgbClr val="FFFFFF"/>
                </a:solidFill>
                <a:latin typeface="Rubik"/>
                <a:ea typeface="Rubik"/>
                <a:cs typeface="Rubik"/>
              </a:defRPr>
            </a:defPPr>
            <a:lvl1pPr algn="r">
              <a:defRPr sz="2100" b="0">
                <a:solidFill>
                  <a:srgbClr val="FFFFFF"/>
                </a:solidFill>
                <a:latin typeface="Rubik"/>
                <a:ea typeface="Rubik"/>
                <a:cs typeface="Rubik"/>
              </a:defRPr>
            </a:lvl1pPr>
            <a:lvl2pPr algn="r">
              <a:defRPr sz="2100" b="0">
                <a:solidFill>
                  <a:srgbClr val="FFFFFF"/>
                </a:solidFill>
                <a:latin typeface="Rubik"/>
                <a:ea typeface="Rubik"/>
                <a:cs typeface="Rubik"/>
              </a:defRPr>
            </a:lvl2pPr>
            <a:lvl3pPr algn="r">
              <a:defRPr sz="2100" b="0">
                <a:solidFill>
                  <a:srgbClr val="FFFFFF"/>
                </a:solidFill>
                <a:latin typeface="Rubik"/>
                <a:ea typeface="Rubik"/>
                <a:cs typeface="Rubik"/>
              </a:defRPr>
            </a:lvl3pPr>
            <a:lvl4pPr algn="r">
              <a:defRPr sz="2100" b="0">
                <a:solidFill>
                  <a:srgbClr val="FFFFFF"/>
                </a:solidFill>
                <a:latin typeface="Rubik"/>
                <a:ea typeface="Rubik"/>
                <a:cs typeface="Rubik"/>
              </a:defRPr>
            </a:lvl4pPr>
            <a:lvl5pPr algn="r">
              <a:defRPr sz="2100" b="0">
                <a:solidFill>
                  <a:srgbClr val="FFFFFF"/>
                </a:solidFill>
                <a:latin typeface="Rubik"/>
                <a:ea typeface="Rubik"/>
                <a:cs typeface="Rubik"/>
              </a:defRPr>
            </a:lvl5pPr>
            <a:lvl6pPr algn="r">
              <a:defRPr sz="2100" b="0">
                <a:solidFill>
                  <a:srgbClr val="FFFFFF"/>
                </a:solidFill>
                <a:latin typeface="Rubik"/>
                <a:ea typeface="Rubik"/>
                <a:cs typeface="Rubik"/>
              </a:defRPr>
            </a:lvl6pPr>
            <a:lvl7pPr algn="r">
              <a:defRPr sz="2100" b="0">
                <a:solidFill>
                  <a:srgbClr val="FFFFFF"/>
                </a:solidFill>
                <a:latin typeface="Rubik"/>
                <a:ea typeface="Rubik"/>
                <a:cs typeface="Rubik"/>
              </a:defRPr>
            </a:lvl7pPr>
            <a:lvl8pPr algn="r">
              <a:defRPr sz="2100" b="0">
                <a:solidFill>
                  <a:srgbClr val="FFFFFF"/>
                </a:solidFill>
                <a:latin typeface="Rubik"/>
                <a:ea typeface="Rubik"/>
                <a:cs typeface="Rubik"/>
              </a:defRPr>
            </a:lvl8pPr>
            <a:lvl9pPr algn="r">
              <a:defRPr sz="2100" b="0">
                <a:solidFill>
                  <a:srgbClr val="FFFFFF"/>
                </a:solidFill>
                <a:latin typeface="Rubik"/>
                <a:ea typeface="Rubik"/>
                <a:cs typeface="Rubik"/>
              </a:defRPr>
            </a:lvl9pPr>
          </a:lstStyle>
          <a:p xmlns:a="http://schemas.openxmlformats.org/drawingml/2006/main">
            <a:pPr algn="r" rtl="1">
              <a:lnSpc>
                <a:spcPct val="110000"/>
              </a:lnSpc>
              <a:buNone/>
              <a:defRPr sz="2100" b="0" lang="he-IL">
                <a:solidFill>
                  <a:srgbClr val="FFFFFF"/>
                </a:solidFill>
                <a:latin typeface="Rubik"/>
                <a:ea typeface="Rubik"/>
                <a:cs typeface="Rubik"/>
              </a:defRPr>
            </a:pPr>
            <a:r>
              <a:rPr sz="2100" b="0" lang="he-IL">
                <a:solidFill>
                  <a:srgbClr val="FFFFFF"/>
                </a:solidFill>
                <a:latin typeface="Rubik"/>
                <a:ea typeface="Rubik"/>
                <a:cs typeface="Rubik"/>
              </a:rPr>
              <a:t>סיכום ועדכונים להמשך</a:t>
            </a:r>
          </a:p>
        </p:txBody>
      </p:sp>
    </p:spTree>
    <p:extLst>
      <p:ext uri="{BB962C8B-B14F-4D97-AF65-F5344CB8AC3E}">
        <p14:creationId xmlns:p14="http://schemas.microsoft.com/office/powerpoint/2010/main" val="485500205"/>
      </p:ext>
    </p:extLst>
  </p:cSld>
</p:sld>
</file>

<file path=ppt/slides/slide3.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58F09CD0-842A-4683-A24F-459501E4504A}"/>
              </a:ext>
            </a:extLst>
          </p:cNvPr>
          <p:cNvPicPr>
            <a:picLocks xmlns:a="http://schemas.openxmlformats.org/drawingml/2006/main" noChangeAspect="1"/>
          </p:cNvPicPr>
          <p:nvPr/>
        </p:nvPicPr>
        <p:blipFill>
          <a:blip xmlns:r="http://schemas.openxmlformats.org/officeDocument/2006/relationships" xmlns:a="http://schemas.openxmlformats.org/drawingml/2006/main" r:embed="Rf72371121eaa48e4"/>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descr="סמל Da Vinci המדויק שסופק על ידי המשתמש">
            <a:extLst xmlns:a="http://schemas.openxmlformats.org/drawingml/2006/main">
              <a:ext uri="{FF2B5EF4-FFF2-40B4-BE49-F238E27FC236}">
                <a16:creationId xmlns:a16="http://schemas.microsoft.com/office/drawing/2014/main" id="{B7E6158D-0ED9-4BAD-937A-36B4429CE0EA}"/>
              </a:ext>
            </a:extLst>
          </p:cNvPr>
          <p:cNvPicPr>
            <a:picLocks xmlns:a="http://schemas.openxmlformats.org/drawingml/2006/main" noChangeAspect="1"/>
          </p:cNvPicPr>
          <p:nvPr/>
        </p:nvPicPr>
        <p:blipFill>
          <a:blip xmlns:r="http://schemas.openxmlformats.org/officeDocument/2006/relationships" xmlns:a="http://schemas.openxmlformats.org/drawingml/2006/main" r:embed="R2daa2c68e1ca47a3"/>
          <a:stretch xmlns:a="http://schemas.openxmlformats.org/drawingml/2006/main"/>
        </p:blipFill>
        <p:spPr>
          <a:xfrm xmlns:a="http://schemas.openxmlformats.org/drawingml/2006/main">
            <a:off x="1600200" y="574228"/>
            <a:ext cx="609600" cy="613670"/>
          </a:xfrm>
          <a:prstGeom xmlns:a="http://schemas.openxmlformats.org/drawingml/2006/main" prst="rect">
            <a:avLst/>
          </a:prstGeom>
        </p:spPr>
      </p:pic>
      <p:sp>
        <p:nvSpPr>
          <p:cNvPr id="3" name="מי אנחנו">
            <a:extLst xmlns:a="http://schemas.openxmlformats.org/drawingml/2006/main">
              <a:ext uri="{FF2B5EF4-FFF2-40B4-BE49-F238E27FC236}">
                <a16:creationId xmlns:a16="http://schemas.microsoft.com/office/drawing/2014/main" id="{5BC77737-5F19-4592-AC61-55313C30AA9C}"/>
              </a:ext>
            </a:extLst>
          </p:cNvPr>
          <p:cNvSpPr>
            <a:spLocks xmlns:a="http://schemas.openxmlformats.org/drawingml/2006/main" noGrp="1"/>
          </p:cNvSpPr>
          <p:nvPr/>
        </p:nvSpPr>
        <p:spPr>
          <a:xfrm xmlns:a="http://schemas.openxmlformats.org/drawingml/2006/main">
            <a:off x="2047875" y="571500"/>
            <a:ext cx="95345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4050" b="1">
                <a:solidFill>
                  <a:srgbClr val="FFFFFF"/>
                </a:solidFill>
                <a:latin typeface="Rubik"/>
                <a:ea typeface="Rubik"/>
                <a:cs typeface="Rubik"/>
              </a:defRPr>
            </a:defPPr>
            <a:lvl1pPr algn="r">
              <a:defRPr sz="4050" b="1">
                <a:solidFill>
                  <a:srgbClr val="FFFFFF"/>
                </a:solidFill>
                <a:latin typeface="Rubik"/>
                <a:ea typeface="Rubik"/>
                <a:cs typeface="Rubik"/>
              </a:defRPr>
            </a:lvl1pPr>
            <a:lvl2pPr algn="r">
              <a:defRPr sz="4050" b="1">
                <a:solidFill>
                  <a:srgbClr val="FFFFFF"/>
                </a:solidFill>
                <a:latin typeface="Rubik"/>
                <a:ea typeface="Rubik"/>
                <a:cs typeface="Rubik"/>
              </a:defRPr>
            </a:lvl2pPr>
            <a:lvl3pPr algn="r">
              <a:defRPr sz="4050" b="1">
                <a:solidFill>
                  <a:srgbClr val="FFFFFF"/>
                </a:solidFill>
                <a:latin typeface="Rubik"/>
                <a:ea typeface="Rubik"/>
                <a:cs typeface="Rubik"/>
              </a:defRPr>
            </a:lvl3pPr>
            <a:lvl4pPr algn="r">
              <a:defRPr sz="4050" b="1">
                <a:solidFill>
                  <a:srgbClr val="FFFFFF"/>
                </a:solidFill>
                <a:latin typeface="Rubik"/>
                <a:ea typeface="Rubik"/>
                <a:cs typeface="Rubik"/>
              </a:defRPr>
            </a:lvl4pPr>
            <a:lvl5pPr algn="r">
              <a:defRPr sz="4050" b="1">
                <a:solidFill>
                  <a:srgbClr val="FFFFFF"/>
                </a:solidFill>
                <a:latin typeface="Rubik"/>
                <a:ea typeface="Rubik"/>
                <a:cs typeface="Rubik"/>
              </a:defRPr>
            </a:lvl5pPr>
            <a:lvl6pPr algn="r">
              <a:defRPr sz="4050" b="1">
                <a:solidFill>
                  <a:srgbClr val="FFFFFF"/>
                </a:solidFill>
                <a:latin typeface="Rubik"/>
                <a:ea typeface="Rubik"/>
                <a:cs typeface="Rubik"/>
              </a:defRPr>
            </a:lvl6pPr>
            <a:lvl7pPr algn="r">
              <a:defRPr sz="4050" b="1">
                <a:solidFill>
                  <a:srgbClr val="FFFFFF"/>
                </a:solidFill>
                <a:latin typeface="Rubik"/>
                <a:ea typeface="Rubik"/>
                <a:cs typeface="Rubik"/>
              </a:defRPr>
            </a:lvl7pPr>
            <a:lvl8pPr algn="r">
              <a:defRPr sz="4050" b="1">
                <a:solidFill>
                  <a:srgbClr val="FFFFFF"/>
                </a:solidFill>
                <a:latin typeface="Rubik"/>
                <a:ea typeface="Rubik"/>
                <a:cs typeface="Rubik"/>
              </a:defRPr>
            </a:lvl8pPr>
            <a:lvl9pPr algn="r">
              <a:defRPr sz="4050" b="1">
                <a:solidFill>
                  <a:srgbClr val="FFFFFF"/>
                </a:solidFill>
                <a:latin typeface="Rubik"/>
                <a:ea typeface="Rubik"/>
                <a:cs typeface="Rubik"/>
              </a:defRPr>
            </a:lvl9pPr>
          </a:lstStyle>
          <a:p xmlns:a="http://schemas.openxmlformats.org/drawingml/2006/main">
            <a:pPr algn="r" rtl="1">
              <a:lnSpc>
                <a:spcPct val="110000"/>
              </a:lnSpc>
              <a:buNone/>
              <a:defRPr sz="4050" b="1" lang="he-IL">
                <a:solidFill>
                  <a:srgbClr val="FFFFFF"/>
                </a:solidFill>
                <a:latin typeface="Rubik"/>
                <a:ea typeface="Rubik"/>
                <a:cs typeface="Rubik"/>
              </a:defRPr>
            </a:pPr>
            <a:r>
              <a:rPr sz="4050" b="1" lang="he-IL">
                <a:solidFill>
                  <a:srgbClr val="FFFFFF"/>
                </a:solidFill>
                <a:latin typeface="Rubik"/>
                <a:ea typeface="Rubik"/>
                <a:cs typeface="Rubik"/>
              </a:rPr>
              <a:t>מי אנחנו?</a:t>
            </a:r>
          </a:p>
        </p:txBody>
      </p:sp>
      <p:sp>
        <p:nvSpPr>
          <p:cNvPr id="4" name="Template divider">
            <a:extLst xmlns:a="http://schemas.openxmlformats.org/drawingml/2006/main">
              <a:ext uri="{FF2B5EF4-FFF2-40B4-BE49-F238E27FC236}">
                <a16:creationId xmlns:a16="http://schemas.microsoft.com/office/drawing/2014/main" id="{5129DCF5-BF02-43A4-8995-F65518C06EF7}"/>
              </a:ext>
            </a:extLst>
          </p:cNvPr>
          <p:cNvSpPr>
            <a:spLocks xmlns:a="http://schemas.openxmlformats.org/drawingml/2006/main" noGrp="1"/>
          </p:cNvSpPr>
          <p:nvPr/>
        </p:nvSpPr>
        <p:spPr>
          <a:xfrm xmlns:a="http://schemas.openxmlformats.org/drawingml/2006/main">
            <a:off x="609600" y="1647825"/>
            <a:ext cx="109728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281DC92B-B413-477D-AB63-3D92711B6668}"/>
              </a:ext>
            </a:extLst>
          </p:cNvPr>
          <p:cNvPicPr>
            <a:picLocks xmlns:a="http://schemas.openxmlformats.org/drawingml/2006/main" noChangeAspect="1"/>
          </p:cNvPicPr>
          <p:nvPr/>
        </p:nvPicPr>
        <p:blipFill>
          <a:blip xmlns:r="http://schemas.openxmlformats.org/officeDocument/2006/relationships" xmlns:a="http://schemas.openxmlformats.org/drawingml/2006/main" r:embed="R7f7ccc7251d84ee5"/>
          <a:stretch xmlns:a="http://schemas.openxmlformats.org/drawingml/2006/main"/>
        </p:blipFill>
        <p:spPr>
          <a:xfrm xmlns:a="http://schemas.openxmlformats.org/drawingml/2006/main">
            <a:off x="609600" y="6213980"/>
            <a:ext cx="2266950" cy="316490"/>
          </a:xfrm>
          <a:prstGeom xmlns:a="http://schemas.openxmlformats.org/drawingml/2006/main" prst="rect">
            <a:avLst/>
          </a:prstGeom>
        </p:spPr>
      </p:pic>
      <p:sp>
        <p:nvSpPr>
          <p:cNvPr id="6" name="03">
            <a:extLst xmlns:a="http://schemas.openxmlformats.org/drawingml/2006/main">
              <a:ext uri="{FF2B5EF4-FFF2-40B4-BE49-F238E27FC236}">
                <a16:creationId xmlns:a16="http://schemas.microsoft.com/office/drawing/2014/main" id="{C73AA2BF-2FB5-4B5F-A50A-AB3377F85F0E}"/>
              </a:ext>
            </a:extLst>
          </p:cNvPr>
          <p:cNvSpPr>
            <a:spLocks xmlns:a="http://schemas.openxmlformats.org/drawingml/2006/main" noGrp="1"/>
          </p:cNvSpPr>
          <p:nvPr/>
        </p:nvSpPr>
        <p:spPr>
          <a:xfrm xmlns:a="http://schemas.openxmlformats.org/drawingml/2006/main">
            <a:off x="10953750" y="6286500"/>
            <a:ext cx="6286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FFFFFF"/>
                </a:solidFill>
                <a:latin typeface="Rubik"/>
                <a:ea typeface="Rubik"/>
                <a:cs typeface="Rubik"/>
              </a:defRPr>
            </a:defPPr>
            <a:lvl1pPr algn="r">
              <a:defRPr sz="1500" b="0">
                <a:solidFill>
                  <a:srgbClr val="FFFFFF"/>
                </a:solidFill>
                <a:latin typeface="Rubik"/>
                <a:ea typeface="Rubik"/>
                <a:cs typeface="Rubik"/>
              </a:defRPr>
            </a:lvl1pPr>
            <a:lvl2pPr algn="r">
              <a:defRPr sz="1500" b="0">
                <a:solidFill>
                  <a:srgbClr val="FFFFFF"/>
                </a:solidFill>
                <a:latin typeface="Rubik"/>
                <a:ea typeface="Rubik"/>
                <a:cs typeface="Rubik"/>
              </a:defRPr>
            </a:lvl2pPr>
            <a:lvl3pPr algn="r">
              <a:defRPr sz="1500" b="0">
                <a:solidFill>
                  <a:srgbClr val="FFFFFF"/>
                </a:solidFill>
                <a:latin typeface="Rubik"/>
                <a:ea typeface="Rubik"/>
                <a:cs typeface="Rubik"/>
              </a:defRPr>
            </a:lvl3pPr>
            <a:lvl4pPr algn="r">
              <a:defRPr sz="1500" b="0">
                <a:solidFill>
                  <a:srgbClr val="FFFFFF"/>
                </a:solidFill>
                <a:latin typeface="Rubik"/>
                <a:ea typeface="Rubik"/>
                <a:cs typeface="Rubik"/>
              </a:defRPr>
            </a:lvl4pPr>
            <a:lvl5pPr algn="r">
              <a:defRPr sz="1500" b="0">
                <a:solidFill>
                  <a:srgbClr val="FFFFFF"/>
                </a:solidFill>
                <a:latin typeface="Rubik"/>
                <a:ea typeface="Rubik"/>
                <a:cs typeface="Rubik"/>
              </a:defRPr>
            </a:lvl5pPr>
            <a:lvl6pPr algn="r">
              <a:defRPr sz="1500" b="0">
                <a:solidFill>
                  <a:srgbClr val="FFFFFF"/>
                </a:solidFill>
                <a:latin typeface="Rubik"/>
                <a:ea typeface="Rubik"/>
                <a:cs typeface="Rubik"/>
              </a:defRPr>
            </a:lvl6pPr>
            <a:lvl7pPr algn="r">
              <a:defRPr sz="1500" b="0">
                <a:solidFill>
                  <a:srgbClr val="FFFFFF"/>
                </a:solidFill>
                <a:latin typeface="Rubik"/>
                <a:ea typeface="Rubik"/>
                <a:cs typeface="Rubik"/>
              </a:defRPr>
            </a:lvl7pPr>
            <a:lvl8pPr algn="r">
              <a:defRPr sz="1500" b="0">
                <a:solidFill>
                  <a:srgbClr val="FFFFFF"/>
                </a:solidFill>
                <a:latin typeface="Rubik"/>
                <a:ea typeface="Rubik"/>
                <a:cs typeface="Rubik"/>
              </a:defRPr>
            </a:lvl8pPr>
            <a:lvl9pPr algn="r">
              <a:defRPr sz="1500" b="0">
                <a:solidFill>
                  <a:srgbClr val="FFFFFF"/>
                </a:solidFill>
                <a:latin typeface="Rubik"/>
                <a:ea typeface="Rubik"/>
                <a:cs typeface="Rubik"/>
              </a:defRPr>
            </a:lvl9pPr>
          </a:lstStyle>
          <a:p xmlns:a="http://schemas.openxmlformats.org/drawingml/2006/main">
            <a:pPr algn="r">
              <a:lnSpc>
                <a:spcPct val="110000"/>
              </a:lnSpc>
              <a:buNone/>
              <a:defRPr sz="1500" b="0">
                <a:solidFill>
                  <a:srgbClr val="FFFFFF"/>
                </a:solidFill>
                <a:latin typeface="Rubik"/>
                <a:ea typeface="Rubik"/>
                <a:cs typeface="Rubik"/>
              </a:defRPr>
            </a:pPr>
            <a:r>
              <a:rPr sz="1500" b="0">
                <a:solidFill>
                  <a:srgbClr val="FFFFFF"/>
                </a:solidFill>
                <a:latin typeface="Rubik"/>
                <a:ea typeface="Rubik"/>
                <a:cs typeface="Rubik"/>
              </a:rPr>
              <a:t>03</a:t>
            </a:r>
          </a:p>
        </p:txBody>
      </p:sp>
      <p:pic>
        <p:nvPicPr>
          <p:cNvPr id="7" name="">
            <a:extLst xmlns:a="http://schemas.openxmlformats.org/drawingml/2006/main">
              <a:ext uri="{FF2B5EF4-FFF2-40B4-BE49-F238E27FC236}">
                <a16:creationId xmlns:a16="http://schemas.microsoft.com/office/drawing/2014/main" id="{11223427-574D-46E5-89F7-AA83B48E0AA0}"/>
              </a:ext>
            </a:extLst>
          </p:cNvPr>
          <p:cNvPicPr>
            <a:picLocks xmlns:a="http://schemas.openxmlformats.org/drawingml/2006/main" noChangeAspect="1"/>
          </p:cNvPicPr>
          <p:nvPr/>
        </p:nvPicPr>
        <p:blipFill>
          <a:blip xmlns:r="http://schemas.openxmlformats.org/officeDocument/2006/relationships" xmlns:a="http://schemas.openxmlformats.org/drawingml/2006/main" r:embed="R5ad3ff8fccd44579"/>
          <a:stretch xmlns:a="http://schemas.openxmlformats.org/drawingml/2006/main"/>
        </p:blipFill>
        <p:spPr>
          <a:xfrm xmlns:a="http://schemas.openxmlformats.org/drawingml/2006/main">
            <a:off x="609804" y="2076450"/>
            <a:ext cx="5562193" cy="3714750"/>
          </a:xfrm>
          <a:prstGeom xmlns:a="http://schemas.openxmlformats.org/drawingml/2006/main" prst="rect">
            <a:avLst/>
          </a:prstGeom>
        </p:spPr>
      </p:pic>
      <p:sp>
        <p:nvSpPr>
          <p:cNvPr id="8" name="תוכנית הרובוטיקה Da Vinci">
            <a:extLst xmlns:a="http://schemas.openxmlformats.org/drawingml/2006/main">
              <a:ext uri="{FF2B5EF4-FFF2-40B4-BE49-F238E27FC236}">
                <a16:creationId xmlns:a16="http://schemas.microsoft.com/office/drawing/2014/main" id="{2DD14B3C-67F0-49BE-B974-33E0B29B19AD}"/>
              </a:ext>
            </a:extLst>
          </p:cNvPr>
          <p:cNvSpPr>
            <a:spLocks xmlns:a="http://schemas.openxmlformats.org/drawingml/2006/main" noGrp="1"/>
          </p:cNvSpPr>
          <p:nvPr/>
        </p:nvSpPr>
        <p:spPr>
          <a:xfrm xmlns:a="http://schemas.openxmlformats.org/drawingml/2006/main">
            <a:off x="6648450" y="2095500"/>
            <a:ext cx="4933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550" b="1">
                <a:solidFill>
                  <a:srgbClr val="FFFFFF"/>
                </a:solidFill>
                <a:latin typeface="Rubik"/>
                <a:ea typeface="Rubik"/>
                <a:cs typeface="Rubik"/>
              </a:defRPr>
            </a:defPPr>
            <a:lvl1pPr algn="r">
              <a:defRPr sz="2550" b="1">
                <a:solidFill>
                  <a:srgbClr val="FFFFFF"/>
                </a:solidFill>
                <a:latin typeface="Rubik"/>
                <a:ea typeface="Rubik"/>
                <a:cs typeface="Rubik"/>
              </a:defRPr>
            </a:lvl1pPr>
            <a:lvl2pPr algn="r">
              <a:defRPr sz="2550" b="1">
                <a:solidFill>
                  <a:srgbClr val="FFFFFF"/>
                </a:solidFill>
                <a:latin typeface="Rubik"/>
                <a:ea typeface="Rubik"/>
                <a:cs typeface="Rubik"/>
              </a:defRPr>
            </a:lvl2pPr>
            <a:lvl3pPr algn="r">
              <a:defRPr sz="2550" b="1">
                <a:solidFill>
                  <a:srgbClr val="FFFFFF"/>
                </a:solidFill>
                <a:latin typeface="Rubik"/>
                <a:ea typeface="Rubik"/>
                <a:cs typeface="Rubik"/>
              </a:defRPr>
            </a:lvl3pPr>
            <a:lvl4pPr algn="r">
              <a:defRPr sz="2550" b="1">
                <a:solidFill>
                  <a:srgbClr val="FFFFFF"/>
                </a:solidFill>
                <a:latin typeface="Rubik"/>
                <a:ea typeface="Rubik"/>
                <a:cs typeface="Rubik"/>
              </a:defRPr>
            </a:lvl4pPr>
            <a:lvl5pPr algn="r">
              <a:defRPr sz="2550" b="1">
                <a:solidFill>
                  <a:srgbClr val="FFFFFF"/>
                </a:solidFill>
                <a:latin typeface="Rubik"/>
                <a:ea typeface="Rubik"/>
                <a:cs typeface="Rubik"/>
              </a:defRPr>
            </a:lvl5pPr>
            <a:lvl6pPr algn="r">
              <a:defRPr sz="2550" b="1">
                <a:solidFill>
                  <a:srgbClr val="FFFFFF"/>
                </a:solidFill>
                <a:latin typeface="Rubik"/>
                <a:ea typeface="Rubik"/>
                <a:cs typeface="Rubik"/>
              </a:defRPr>
            </a:lvl6pPr>
            <a:lvl7pPr algn="r">
              <a:defRPr sz="2550" b="1">
                <a:solidFill>
                  <a:srgbClr val="FFFFFF"/>
                </a:solidFill>
                <a:latin typeface="Rubik"/>
                <a:ea typeface="Rubik"/>
                <a:cs typeface="Rubik"/>
              </a:defRPr>
            </a:lvl7pPr>
            <a:lvl8pPr algn="r">
              <a:defRPr sz="2550" b="1">
                <a:solidFill>
                  <a:srgbClr val="FFFFFF"/>
                </a:solidFill>
                <a:latin typeface="Rubik"/>
                <a:ea typeface="Rubik"/>
                <a:cs typeface="Rubik"/>
              </a:defRPr>
            </a:lvl8pPr>
            <a:lvl9pPr algn="r">
              <a:defRPr sz="2550" b="1">
                <a:solidFill>
                  <a:srgbClr val="FFFFFF"/>
                </a:solidFill>
                <a:latin typeface="Rubik"/>
                <a:ea typeface="Rubik"/>
                <a:cs typeface="Rubik"/>
              </a:defRPr>
            </a:lvl9pPr>
          </a:lstStyle>
          <a:p xmlns:a="http://schemas.openxmlformats.org/drawingml/2006/main">
            <a:pPr algn="r" rtl="1">
              <a:lnSpc>
                <a:spcPct val="110000"/>
              </a:lnSpc>
              <a:buNone/>
              <a:defRPr sz="2550" b="1" lang="he-IL">
                <a:solidFill>
                  <a:srgbClr val="FFFFFF"/>
                </a:solidFill>
                <a:latin typeface="Rubik"/>
                <a:ea typeface="Rubik"/>
                <a:cs typeface="Rubik"/>
              </a:defRPr>
            </a:pPr>
            <a:r>
              <a:rPr sz="2550" b="1" lang="he-IL">
                <a:solidFill>
                  <a:srgbClr val="FFFFFF"/>
                </a:solidFill>
                <a:latin typeface="Rubik"/>
                <a:ea typeface="Rubik"/>
                <a:cs typeface="Rubik"/>
              </a:rPr>
              <a:t>תוכנית רובוטיקה</a:t>
            </a:r>
          </a:p>
        </p:txBody>
      </p:sp>
      <p:sp>
        <p:nvSpPr>
          <p:cNvPr id="9" name="קבוצת FRC מחדרה, מספר 4744">
            <a:extLst xmlns:a="http://schemas.openxmlformats.org/drawingml/2006/main">
              <a:ext uri="{FF2B5EF4-FFF2-40B4-BE49-F238E27FC236}">
                <a16:creationId xmlns:a16="http://schemas.microsoft.com/office/drawing/2014/main" id="{2853B397-46F3-4899-BB79-D65A978B382C}"/>
              </a:ext>
            </a:extLst>
          </p:cNvPr>
          <p:cNvSpPr>
            <a:spLocks xmlns:a="http://schemas.openxmlformats.org/drawingml/2006/main" noGrp="1"/>
          </p:cNvSpPr>
          <p:nvPr/>
        </p:nvSpPr>
        <p:spPr>
          <a:xfrm xmlns:a="http://schemas.openxmlformats.org/drawingml/2006/main">
            <a:off x="6648450" y="2667000"/>
            <a:ext cx="4933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0">
                <a:solidFill>
                  <a:srgbClr val="FFFFFF"/>
                </a:solidFill>
                <a:latin typeface="Rubik"/>
                <a:ea typeface="Rubik"/>
                <a:cs typeface="Rubik"/>
              </a:defRPr>
            </a:defPPr>
            <a:lvl1pPr algn="r">
              <a:defRPr sz="2100" b="0">
                <a:solidFill>
                  <a:srgbClr val="FFFFFF"/>
                </a:solidFill>
                <a:latin typeface="Rubik"/>
                <a:ea typeface="Rubik"/>
                <a:cs typeface="Rubik"/>
              </a:defRPr>
            </a:lvl1pPr>
            <a:lvl2pPr algn="r">
              <a:defRPr sz="2100" b="0">
                <a:solidFill>
                  <a:srgbClr val="FFFFFF"/>
                </a:solidFill>
                <a:latin typeface="Rubik"/>
                <a:ea typeface="Rubik"/>
                <a:cs typeface="Rubik"/>
              </a:defRPr>
            </a:lvl2pPr>
            <a:lvl3pPr algn="r">
              <a:defRPr sz="2100" b="0">
                <a:solidFill>
                  <a:srgbClr val="FFFFFF"/>
                </a:solidFill>
                <a:latin typeface="Rubik"/>
                <a:ea typeface="Rubik"/>
                <a:cs typeface="Rubik"/>
              </a:defRPr>
            </a:lvl3pPr>
            <a:lvl4pPr algn="r">
              <a:defRPr sz="2100" b="0">
                <a:solidFill>
                  <a:srgbClr val="FFFFFF"/>
                </a:solidFill>
                <a:latin typeface="Rubik"/>
                <a:ea typeface="Rubik"/>
                <a:cs typeface="Rubik"/>
              </a:defRPr>
            </a:lvl4pPr>
            <a:lvl5pPr algn="r">
              <a:defRPr sz="2100" b="0">
                <a:solidFill>
                  <a:srgbClr val="FFFFFF"/>
                </a:solidFill>
                <a:latin typeface="Rubik"/>
                <a:ea typeface="Rubik"/>
                <a:cs typeface="Rubik"/>
              </a:defRPr>
            </a:lvl5pPr>
            <a:lvl6pPr algn="r">
              <a:defRPr sz="2100" b="0">
                <a:solidFill>
                  <a:srgbClr val="FFFFFF"/>
                </a:solidFill>
                <a:latin typeface="Rubik"/>
                <a:ea typeface="Rubik"/>
                <a:cs typeface="Rubik"/>
              </a:defRPr>
            </a:lvl6pPr>
            <a:lvl7pPr algn="r">
              <a:defRPr sz="2100" b="0">
                <a:solidFill>
                  <a:srgbClr val="FFFFFF"/>
                </a:solidFill>
                <a:latin typeface="Rubik"/>
                <a:ea typeface="Rubik"/>
                <a:cs typeface="Rubik"/>
              </a:defRPr>
            </a:lvl7pPr>
            <a:lvl8pPr algn="r">
              <a:defRPr sz="2100" b="0">
                <a:solidFill>
                  <a:srgbClr val="FFFFFF"/>
                </a:solidFill>
                <a:latin typeface="Rubik"/>
                <a:ea typeface="Rubik"/>
                <a:cs typeface="Rubik"/>
              </a:defRPr>
            </a:lvl8pPr>
            <a:lvl9pPr algn="r">
              <a:defRPr sz="2100" b="0">
                <a:solidFill>
                  <a:srgbClr val="FFFFFF"/>
                </a:solidFill>
                <a:latin typeface="Rubik"/>
                <a:ea typeface="Rubik"/>
                <a:cs typeface="Rubik"/>
              </a:defRPr>
            </a:lvl9pPr>
          </a:lstStyle>
          <a:p xmlns:a="http://schemas.openxmlformats.org/drawingml/2006/main">
            <a:pPr algn="r" rtl="1">
              <a:lnSpc>
                <a:spcPct val="110000"/>
              </a:lnSpc>
              <a:buNone/>
              <a:defRPr sz="2100" b="0" lang="he-IL">
                <a:solidFill>
                  <a:srgbClr val="FFFFFF"/>
                </a:solidFill>
                <a:latin typeface="Rubik"/>
                <a:ea typeface="Rubik"/>
                <a:cs typeface="Rubik"/>
              </a:defRPr>
            </a:pPr>
            <a:r>
              <a:rPr sz="2100" b="0" lang="he-IL">
                <a:solidFill>
                  <a:srgbClr val="FFFFFF"/>
                </a:solidFill>
                <a:latin typeface="Rubik"/>
                <a:ea typeface="Rubik"/>
                <a:cs typeface="Rubik"/>
              </a:rPr>
              <a:t>תחרויות וחשיבה מחוץ לקופסה</a:t>
            </a:r>
          </a:p>
        </p:txBody>
      </p:sp>
      <p:sp>
        <p:nvSpPr>
          <p:cNvPr id="10" name="Template divider">
            <a:extLst xmlns:a="http://schemas.openxmlformats.org/drawingml/2006/main">
              <a:ext uri="{FF2B5EF4-FFF2-40B4-BE49-F238E27FC236}">
                <a16:creationId xmlns:a16="http://schemas.microsoft.com/office/drawing/2014/main" id="{4A5D8A93-1E55-4923-8875-6B088EDC9FA4}"/>
              </a:ext>
            </a:extLst>
          </p:cNvPr>
          <p:cNvSpPr>
            <a:spLocks xmlns:a="http://schemas.openxmlformats.org/drawingml/2006/main" noGrp="1"/>
          </p:cNvSpPr>
          <p:nvPr/>
        </p:nvSpPr>
        <p:spPr>
          <a:xfrm xmlns:a="http://schemas.openxmlformats.org/drawingml/2006/main">
            <a:off x="6648450" y="3267075"/>
            <a:ext cx="493395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11" name="לומדים דרך עשייה">
            <a:extLst xmlns:a="http://schemas.openxmlformats.org/drawingml/2006/main">
              <a:ext uri="{FF2B5EF4-FFF2-40B4-BE49-F238E27FC236}">
                <a16:creationId xmlns:a16="http://schemas.microsoft.com/office/drawing/2014/main" id="{3C8115EE-DF58-4A06-8A51-B982BB28AA6D}"/>
              </a:ext>
            </a:extLst>
          </p:cNvPr>
          <p:cNvSpPr>
            <a:spLocks xmlns:a="http://schemas.openxmlformats.org/drawingml/2006/main" noGrp="1"/>
          </p:cNvSpPr>
          <p:nvPr/>
        </p:nvSpPr>
        <p:spPr>
          <a:xfrm xmlns:a="http://schemas.openxmlformats.org/drawingml/2006/main">
            <a:off x="6648450" y="3495675"/>
            <a:ext cx="4933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550" b="1">
                <a:solidFill>
                  <a:srgbClr val="FFFFFF"/>
                </a:solidFill>
                <a:latin typeface="Rubik"/>
                <a:ea typeface="Rubik"/>
                <a:cs typeface="Rubik"/>
              </a:defRPr>
            </a:defPPr>
            <a:lvl1pPr algn="r">
              <a:defRPr sz="2550" b="1">
                <a:solidFill>
                  <a:srgbClr val="FFFFFF"/>
                </a:solidFill>
                <a:latin typeface="Rubik"/>
                <a:ea typeface="Rubik"/>
                <a:cs typeface="Rubik"/>
              </a:defRPr>
            </a:lvl1pPr>
            <a:lvl2pPr algn="r">
              <a:defRPr sz="2550" b="1">
                <a:solidFill>
                  <a:srgbClr val="FFFFFF"/>
                </a:solidFill>
                <a:latin typeface="Rubik"/>
                <a:ea typeface="Rubik"/>
                <a:cs typeface="Rubik"/>
              </a:defRPr>
            </a:lvl2pPr>
            <a:lvl3pPr algn="r">
              <a:defRPr sz="2550" b="1">
                <a:solidFill>
                  <a:srgbClr val="FFFFFF"/>
                </a:solidFill>
                <a:latin typeface="Rubik"/>
                <a:ea typeface="Rubik"/>
                <a:cs typeface="Rubik"/>
              </a:defRPr>
            </a:lvl3pPr>
            <a:lvl4pPr algn="r">
              <a:defRPr sz="2550" b="1">
                <a:solidFill>
                  <a:srgbClr val="FFFFFF"/>
                </a:solidFill>
                <a:latin typeface="Rubik"/>
                <a:ea typeface="Rubik"/>
                <a:cs typeface="Rubik"/>
              </a:defRPr>
            </a:lvl4pPr>
            <a:lvl5pPr algn="r">
              <a:defRPr sz="2550" b="1">
                <a:solidFill>
                  <a:srgbClr val="FFFFFF"/>
                </a:solidFill>
                <a:latin typeface="Rubik"/>
                <a:ea typeface="Rubik"/>
                <a:cs typeface="Rubik"/>
              </a:defRPr>
            </a:lvl5pPr>
            <a:lvl6pPr algn="r">
              <a:defRPr sz="2550" b="1">
                <a:solidFill>
                  <a:srgbClr val="FFFFFF"/>
                </a:solidFill>
                <a:latin typeface="Rubik"/>
                <a:ea typeface="Rubik"/>
                <a:cs typeface="Rubik"/>
              </a:defRPr>
            </a:lvl6pPr>
            <a:lvl7pPr algn="r">
              <a:defRPr sz="2550" b="1">
                <a:solidFill>
                  <a:srgbClr val="FFFFFF"/>
                </a:solidFill>
                <a:latin typeface="Rubik"/>
                <a:ea typeface="Rubik"/>
                <a:cs typeface="Rubik"/>
              </a:defRPr>
            </a:lvl7pPr>
            <a:lvl8pPr algn="r">
              <a:defRPr sz="2550" b="1">
                <a:solidFill>
                  <a:srgbClr val="FFFFFF"/>
                </a:solidFill>
                <a:latin typeface="Rubik"/>
                <a:ea typeface="Rubik"/>
                <a:cs typeface="Rubik"/>
              </a:defRPr>
            </a:lvl8pPr>
            <a:lvl9pPr algn="r">
              <a:defRPr sz="2550" b="1">
                <a:solidFill>
                  <a:srgbClr val="FFFFFF"/>
                </a:solidFill>
                <a:latin typeface="Rubik"/>
                <a:ea typeface="Rubik"/>
                <a:cs typeface="Rubik"/>
              </a:defRPr>
            </a:lvl9pPr>
          </a:lstStyle>
          <a:p xmlns:a="http://schemas.openxmlformats.org/drawingml/2006/main">
            <a:pPr algn="r" rtl="1">
              <a:lnSpc>
                <a:spcPct val="110000"/>
              </a:lnSpc>
              <a:buNone/>
              <a:defRPr sz="2550" b="1" lang="he-IL">
                <a:solidFill>
                  <a:srgbClr val="FFFFFF"/>
                </a:solidFill>
                <a:latin typeface="Rubik"/>
                <a:ea typeface="Rubik"/>
                <a:cs typeface="Rubik"/>
              </a:defRPr>
            </a:pPr>
            <a:r>
              <a:rPr sz="2550" b="1" lang="he-IL">
                <a:solidFill>
                  <a:srgbClr val="FFFFFF"/>
                </a:solidFill>
                <a:latin typeface="Rubik"/>
                <a:ea typeface="Rubik"/>
                <a:cs typeface="Rubik"/>
              </a:rPr>
              <a:t>תחומי העשייה</a:t>
            </a:r>
          </a:p>
        </p:txBody>
      </p:sp>
      <p:sp>
        <p:nvSpPr>
          <p:cNvPr id="12" name="תלמידים ותלמידות מתכננים רובוט&#10;ובונים אותו יחד, בל">
            <a:extLst xmlns:a="http://schemas.openxmlformats.org/drawingml/2006/main">
              <a:ext uri="{FF2B5EF4-FFF2-40B4-BE49-F238E27FC236}">
                <a16:creationId xmlns:a16="http://schemas.microsoft.com/office/drawing/2014/main" id="{D692A0EF-8641-414D-BBD2-7B27DA33D6A5}"/>
              </a:ext>
            </a:extLst>
          </p:cNvPr>
          <p:cNvSpPr>
            <a:spLocks xmlns:a="http://schemas.openxmlformats.org/drawingml/2006/main" noGrp="1"/>
          </p:cNvSpPr>
          <p:nvPr/>
        </p:nvSpPr>
        <p:spPr>
          <a:xfrm xmlns:a="http://schemas.openxmlformats.org/drawingml/2006/main">
            <a:off x="6648450" y="4057650"/>
            <a:ext cx="49339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0">
                <a:solidFill>
                  <a:srgbClr val="FFFFFF"/>
                </a:solidFill>
                <a:latin typeface="Rubik"/>
                <a:ea typeface="Rubik"/>
                <a:cs typeface="Rubik"/>
              </a:defRPr>
            </a:defPPr>
            <a:lvl1pPr algn="r">
              <a:defRPr sz="2100" b="0">
                <a:solidFill>
                  <a:srgbClr val="FFFFFF"/>
                </a:solidFill>
                <a:latin typeface="Rubik"/>
                <a:ea typeface="Rubik"/>
                <a:cs typeface="Rubik"/>
              </a:defRPr>
            </a:lvl1pPr>
            <a:lvl2pPr algn="r">
              <a:defRPr sz="2100" b="0">
                <a:solidFill>
                  <a:srgbClr val="FFFFFF"/>
                </a:solidFill>
                <a:latin typeface="Rubik"/>
                <a:ea typeface="Rubik"/>
                <a:cs typeface="Rubik"/>
              </a:defRPr>
            </a:lvl2pPr>
            <a:lvl3pPr algn="r">
              <a:defRPr sz="2100" b="0">
                <a:solidFill>
                  <a:srgbClr val="FFFFFF"/>
                </a:solidFill>
                <a:latin typeface="Rubik"/>
                <a:ea typeface="Rubik"/>
                <a:cs typeface="Rubik"/>
              </a:defRPr>
            </a:lvl3pPr>
            <a:lvl4pPr algn="r">
              <a:defRPr sz="2100" b="0">
                <a:solidFill>
                  <a:srgbClr val="FFFFFF"/>
                </a:solidFill>
                <a:latin typeface="Rubik"/>
                <a:ea typeface="Rubik"/>
                <a:cs typeface="Rubik"/>
              </a:defRPr>
            </a:lvl4pPr>
            <a:lvl5pPr algn="r">
              <a:defRPr sz="2100" b="0">
                <a:solidFill>
                  <a:srgbClr val="FFFFFF"/>
                </a:solidFill>
                <a:latin typeface="Rubik"/>
                <a:ea typeface="Rubik"/>
                <a:cs typeface="Rubik"/>
              </a:defRPr>
            </a:lvl5pPr>
            <a:lvl6pPr algn="r">
              <a:defRPr sz="2100" b="0">
                <a:solidFill>
                  <a:srgbClr val="FFFFFF"/>
                </a:solidFill>
                <a:latin typeface="Rubik"/>
                <a:ea typeface="Rubik"/>
                <a:cs typeface="Rubik"/>
              </a:defRPr>
            </a:lvl6pPr>
            <a:lvl7pPr algn="r">
              <a:defRPr sz="2100" b="0">
                <a:solidFill>
                  <a:srgbClr val="FFFFFF"/>
                </a:solidFill>
                <a:latin typeface="Rubik"/>
                <a:ea typeface="Rubik"/>
                <a:cs typeface="Rubik"/>
              </a:defRPr>
            </a:lvl7pPr>
            <a:lvl8pPr algn="r">
              <a:defRPr sz="2100" b="0">
                <a:solidFill>
                  <a:srgbClr val="FFFFFF"/>
                </a:solidFill>
                <a:latin typeface="Rubik"/>
                <a:ea typeface="Rubik"/>
                <a:cs typeface="Rubik"/>
              </a:defRPr>
            </a:lvl8pPr>
            <a:lvl9pPr algn="r">
              <a:defRPr sz="2100" b="0">
                <a:solidFill>
                  <a:srgbClr val="FFFFFF"/>
                </a:solidFill>
                <a:latin typeface="Rubik"/>
                <a:ea typeface="Rubik"/>
                <a:cs typeface="Rubik"/>
              </a:defRPr>
            </a:lvl9pPr>
          </a:lstStyle>
          <a:p xmlns:a="http://schemas.openxmlformats.org/drawingml/2006/main">
            <a:pPr algn="r" rtl="1">
              <a:lnSpc>
                <a:spcPct val="110000"/>
              </a:lnSpc>
              <a:buNone/>
              <a:defRPr sz="2100" b="0" lang="he-IL">
                <a:solidFill>
                  <a:srgbClr val="FFFFFF"/>
                </a:solidFill>
                <a:latin typeface="Rubik"/>
                <a:ea typeface="Rubik"/>
                <a:cs typeface="Rubik"/>
              </a:defRPr>
            </a:pPr>
            <a:r>
              <a:rPr sz="2100" b="0" lang="he-IL">
                <a:solidFill>
                  <a:srgbClr val="FFFFFF"/>
                </a:solidFill>
                <a:latin typeface="Rubik"/>
                <a:ea typeface="Rubik"/>
                <a:cs typeface="Rubik"/>
              </a:rPr>
              <a:t>אלקטרוניקה, חשמל ומכניקה</a:t>
            </a:r>
          </a:p>
          <a:p xmlns:a="http://schemas.openxmlformats.org/drawingml/2006/main">
            <a:pPr algn="r" rtl="1">
              <a:lnSpc>
                <a:spcPct val="110000"/>
              </a:lnSpc>
              <a:buNone/>
              <a:defRPr sz="2100" b="0" lang="he-IL">
                <a:solidFill>
                  <a:srgbClr val="FFFFFF"/>
                </a:solidFill>
                <a:latin typeface="Rubik"/>
                <a:ea typeface="Rubik"/>
                <a:cs typeface="Rubik"/>
              </a:defRPr>
            </a:pPr>
            <a:r>
              <a:rPr sz="2100" b="0" lang="he-IL">
                <a:solidFill>
                  <a:srgbClr val="FFFFFF"/>
                </a:solidFill>
                <a:latin typeface="Rubik"/>
                <a:ea typeface="Rubik"/>
                <a:cs typeface="Rubik"/>
              </a:rPr>
              <a:t>שרטוט ובינה מלאכותית (AI)</a:t>
            </a:r>
          </a:p>
          <a:p xmlns:a="http://schemas.openxmlformats.org/drawingml/2006/main">
            <a:pPr algn="r" rtl="1">
              <a:lnSpc>
                <a:spcPct val="110000"/>
              </a:lnSpc>
              <a:buNone/>
              <a:defRPr sz="2100" b="0" lang="he-IL">
                <a:solidFill>
                  <a:srgbClr val="FFFFFF"/>
                </a:solidFill>
                <a:latin typeface="Rubik"/>
                <a:ea typeface="Rubik"/>
                <a:cs typeface="Rubik"/>
              </a:defRPr>
            </a:pPr>
            <a:r>
              <a:rPr sz="2100" b="0" lang="he-IL">
                <a:solidFill>
                  <a:srgbClr val="FFFFFF"/>
                </a:solidFill>
                <a:latin typeface="Rubik"/>
                <a:ea typeface="Rubik"/>
                <a:cs typeface="Rubik"/>
              </a:rPr>
              <a:t>הדפסה בתלת־ממד</a:t>
            </a:r>
          </a:p>
        </p:txBody>
      </p:sp>
      <p:sp>
        <p:nvSpPr>
          <p:cNvPr id="13" name="פעילים מאז 2013">
            <a:extLst xmlns:a="http://schemas.openxmlformats.org/drawingml/2006/main">
              <a:ext uri="{FF2B5EF4-FFF2-40B4-BE49-F238E27FC236}">
                <a16:creationId xmlns:a16="http://schemas.microsoft.com/office/drawing/2014/main" id="{924935CC-9D08-47D7-B617-1F781A44C8D1}"/>
              </a:ext>
            </a:extLst>
          </p:cNvPr>
          <p:cNvSpPr>
            <a:spLocks xmlns:a="http://schemas.openxmlformats.org/drawingml/2006/main" noGrp="1"/>
          </p:cNvSpPr>
          <p:nvPr/>
        </p:nvSpPr>
        <p:spPr>
          <a:xfrm xmlns:a="http://schemas.openxmlformats.org/drawingml/2006/main">
            <a:off x="6648450" y="5391150"/>
            <a:ext cx="4933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250" b="1">
                <a:solidFill>
                  <a:srgbClr val="FFFFFF"/>
                </a:solidFill>
                <a:latin typeface="Rubik"/>
                <a:ea typeface="Rubik"/>
                <a:cs typeface="Rubik"/>
              </a:defRPr>
            </a:defPPr>
            <a:lvl1pPr algn="r">
              <a:defRPr sz="2250" b="1">
                <a:solidFill>
                  <a:srgbClr val="FFFFFF"/>
                </a:solidFill>
                <a:latin typeface="Rubik"/>
                <a:ea typeface="Rubik"/>
                <a:cs typeface="Rubik"/>
              </a:defRPr>
            </a:lvl1pPr>
            <a:lvl2pPr algn="r">
              <a:defRPr sz="2250" b="1">
                <a:solidFill>
                  <a:srgbClr val="FFFFFF"/>
                </a:solidFill>
                <a:latin typeface="Rubik"/>
                <a:ea typeface="Rubik"/>
                <a:cs typeface="Rubik"/>
              </a:defRPr>
            </a:lvl2pPr>
            <a:lvl3pPr algn="r">
              <a:defRPr sz="2250" b="1">
                <a:solidFill>
                  <a:srgbClr val="FFFFFF"/>
                </a:solidFill>
                <a:latin typeface="Rubik"/>
                <a:ea typeface="Rubik"/>
                <a:cs typeface="Rubik"/>
              </a:defRPr>
            </a:lvl3pPr>
            <a:lvl4pPr algn="r">
              <a:defRPr sz="2250" b="1">
                <a:solidFill>
                  <a:srgbClr val="FFFFFF"/>
                </a:solidFill>
                <a:latin typeface="Rubik"/>
                <a:ea typeface="Rubik"/>
                <a:cs typeface="Rubik"/>
              </a:defRPr>
            </a:lvl4pPr>
            <a:lvl5pPr algn="r">
              <a:defRPr sz="2250" b="1">
                <a:solidFill>
                  <a:srgbClr val="FFFFFF"/>
                </a:solidFill>
                <a:latin typeface="Rubik"/>
                <a:ea typeface="Rubik"/>
                <a:cs typeface="Rubik"/>
              </a:defRPr>
            </a:lvl5pPr>
            <a:lvl6pPr algn="r">
              <a:defRPr sz="2250" b="1">
                <a:solidFill>
                  <a:srgbClr val="FFFFFF"/>
                </a:solidFill>
                <a:latin typeface="Rubik"/>
                <a:ea typeface="Rubik"/>
                <a:cs typeface="Rubik"/>
              </a:defRPr>
            </a:lvl6pPr>
            <a:lvl7pPr algn="r">
              <a:defRPr sz="2250" b="1">
                <a:solidFill>
                  <a:srgbClr val="FFFFFF"/>
                </a:solidFill>
                <a:latin typeface="Rubik"/>
                <a:ea typeface="Rubik"/>
                <a:cs typeface="Rubik"/>
              </a:defRPr>
            </a:lvl7pPr>
            <a:lvl8pPr algn="r">
              <a:defRPr sz="2250" b="1">
                <a:solidFill>
                  <a:srgbClr val="FFFFFF"/>
                </a:solidFill>
                <a:latin typeface="Rubik"/>
                <a:ea typeface="Rubik"/>
                <a:cs typeface="Rubik"/>
              </a:defRPr>
            </a:lvl8pPr>
            <a:lvl9pPr algn="r">
              <a:defRPr sz="2250" b="1">
                <a:solidFill>
                  <a:srgbClr val="FFFFFF"/>
                </a:solidFill>
                <a:latin typeface="Rubik"/>
                <a:ea typeface="Rubik"/>
                <a:cs typeface="Rubik"/>
              </a:defRPr>
            </a:lvl9pPr>
          </a:lstStyle>
          <a:p xmlns:a="http://schemas.openxmlformats.org/drawingml/2006/main">
            <a:pPr algn="r" rtl="1">
              <a:lnSpc>
                <a:spcPct val="110000"/>
              </a:lnSpc>
              <a:buNone/>
              <a:defRPr sz="2250" b="1" lang="he-IL">
                <a:solidFill>
                  <a:srgbClr val="FFFFFF"/>
                </a:solidFill>
                <a:latin typeface="Rubik"/>
                <a:ea typeface="Rubik"/>
                <a:cs typeface="Rubik"/>
              </a:defRPr>
            </a:pPr>
            <a:r>
              <a:rPr sz="2250" b="1" lang="he-IL">
                <a:solidFill>
                  <a:srgbClr val="FFFFFF"/>
                </a:solidFill>
                <a:latin typeface="Rubik"/>
                <a:ea typeface="Rubik"/>
                <a:cs typeface="Rubik"/>
              </a:rPr>
              <a:t>ניסיון בעולם האמיתי</a:t>
            </a:r>
          </a:p>
        </p:txBody>
      </p:sp>
    </p:spTree>
    <p:extLst>
      <p:ext uri="{BB962C8B-B14F-4D97-AF65-F5344CB8AC3E}">
        <p14:creationId xmlns:p14="http://schemas.microsoft.com/office/powerpoint/2010/main" val="696023055"/>
      </p:ext>
    </p:extLst>
  </p:cSld>
</p:sld>
</file>

<file path=ppt/slides/slide4.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22" name="">
            <a:extLst xmlns:a="http://schemas.openxmlformats.org/drawingml/2006/main">
              <a:ext uri="{FF2B5EF4-FFF2-40B4-BE49-F238E27FC236}">
                <a16:creationId xmlns:a16="http://schemas.microsoft.com/office/drawing/2014/main" id="{73B94F71-53CD-410F-9734-31839AE2011B}"/>
              </a:ext>
            </a:extLst>
          </p:cNvPr>
          <p:cNvPicPr>
            <a:picLocks xmlns:a="http://schemas.openxmlformats.org/drawingml/2006/main" noChangeAspect="1"/>
          </p:cNvPicPr>
          <p:nvPr/>
        </p:nvPicPr>
        <p:blipFill>
          <a:blip xmlns:r="http://schemas.openxmlformats.org/officeDocument/2006/relationships" xmlns:a="http://schemas.openxmlformats.org/drawingml/2006/main" r:embed="Rebb5114557e949ae"/>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descr="סמל Da Vinci המדויק שסופק על ידי המשתמש">
            <a:extLst xmlns:a="http://schemas.openxmlformats.org/drawingml/2006/main">
              <a:ext uri="{FF2B5EF4-FFF2-40B4-BE49-F238E27FC236}">
                <a16:creationId xmlns:a16="http://schemas.microsoft.com/office/drawing/2014/main" id="{68C31D9F-42DF-4D43-9A01-94E559BB2B79}"/>
              </a:ext>
            </a:extLst>
          </p:cNvPr>
          <p:cNvPicPr>
            <a:picLocks xmlns:a="http://schemas.openxmlformats.org/drawingml/2006/main" noChangeAspect="1"/>
          </p:cNvPicPr>
          <p:nvPr/>
        </p:nvPicPr>
        <p:blipFill>
          <a:blip xmlns:r="http://schemas.openxmlformats.org/officeDocument/2006/relationships" xmlns:a="http://schemas.openxmlformats.org/drawingml/2006/main" r:embed="Rc4c89d20915b4167"/>
          <a:stretch xmlns:a="http://schemas.openxmlformats.org/drawingml/2006/main"/>
        </p:blipFill>
        <p:spPr>
          <a:xfrm xmlns:a="http://schemas.openxmlformats.org/drawingml/2006/main">
            <a:off x="1600200" y="574228"/>
            <a:ext cx="609600" cy="613670"/>
          </a:xfrm>
          <a:prstGeom xmlns:a="http://schemas.openxmlformats.org/drawingml/2006/main" prst="rect">
            <a:avLst/>
          </a:prstGeom>
        </p:spPr>
      </p:pic>
      <p:sp>
        <p:nvSpPr>
          <p:cNvPr id="3" name="איך נראית שנה בתוכנית">
            <a:extLst xmlns:a="http://schemas.openxmlformats.org/drawingml/2006/main">
              <a:ext uri="{FF2B5EF4-FFF2-40B4-BE49-F238E27FC236}">
                <a16:creationId xmlns:a16="http://schemas.microsoft.com/office/drawing/2014/main" id="{029CEC07-88E3-49AD-A38C-CE9A3FDABD38}"/>
              </a:ext>
            </a:extLst>
          </p:cNvPr>
          <p:cNvSpPr>
            <a:spLocks xmlns:a="http://schemas.openxmlformats.org/drawingml/2006/main" noGrp="1"/>
          </p:cNvSpPr>
          <p:nvPr/>
        </p:nvSpPr>
        <p:spPr>
          <a:xfrm xmlns:a="http://schemas.openxmlformats.org/drawingml/2006/main">
            <a:off x="2047875" y="571500"/>
            <a:ext cx="95345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4050" b="1">
                <a:solidFill>
                  <a:srgbClr val="FFFFFF"/>
                </a:solidFill>
                <a:latin typeface="Rubik"/>
                <a:ea typeface="Rubik"/>
                <a:cs typeface="Rubik"/>
              </a:defRPr>
            </a:defPPr>
            <a:lvl1pPr algn="r">
              <a:defRPr sz="4050" b="1">
                <a:solidFill>
                  <a:srgbClr val="FFFFFF"/>
                </a:solidFill>
                <a:latin typeface="Rubik"/>
                <a:ea typeface="Rubik"/>
                <a:cs typeface="Rubik"/>
              </a:defRPr>
            </a:lvl1pPr>
            <a:lvl2pPr algn="r">
              <a:defRPr sz="4050" b="1">
                <a:solidFill>
                  <a:srgbClr val="FFFFFF"/>
                </a:solidFill>
                <a:latin typeface="Rubik"/>
                <a:ea typeface="Rubik"/>
                <a:cs typeface="Rubik"/>
              </a:defRPr>
            </a:lvl2pPr>
            <a:lvl3pPr algn="r">
              <a:defRPr sz="4050" b="1">
                <a:solidFill>
                  <a:srgbClr val="FFFFFF"/>
                </a:solidFill>
                <a:latin typeface="Rubik"/>
                <a:ea typeface="Rubik"/>
                <a:cs typeface="Rubik"/>
              </a:defRPr>
            </a:lvl3pPr>
            <a:lvl4pPr algn="r">
              <a:defRPr sz="4050" b="1">
                <a:solidFill>
                  <a:srgbClr val="FFFFFF"/>
                </a:solidFill>
                <a:latin typeface="Rubik"/>
                <a:ea typeface="Rubik"/>
                <a:cs typeface="Rubik"/>
              </a:defRPr>
            </a:lvl4pPr>
            <a:lvl5pPr algn="r">
              <a:defRPr sz="4050" b="1">
                <a:solidFill>
                  <a:srgbClr val="FFFFFF"/>
                </a:solidFill>
                <a:latin typeface="Rubik"/>
                <a:ea typeface="Rubik"/>
                <a:cs typeface="Rubik"/>
              </a:defRPr>
            </a:lvl5pPr>
            <a:lvl6pPr algn="r">
              <a:defRPr sz="4050" b="1">
                <a:solidFill>
                  <a:srgbClr val="FFFFFF"/>
                </a:solidFill>
                <a:latin typeface="Rubik"/>
                <a:ea typeface="Rubik"/>
                <a:cs typeface="Rubik"/>
              </a:defRPr>
            </a:lvl6pPr>
            <a:lvl7pPr algn="r">
              <a:defRPr sz="4050" b="1">
                <a:solidFill>
                  <a:srgbClr val="FFFFFF"/>
                </a:solidFill>
                <a:latin typeface="Rubik"/>
                <a:ea typeface="Rubik"/>
                <a:cs typeface="Rubik"/>
              </a:defRPr>
            </a:lvl7pPr>
            <a:lvl8pPr algn="r">
              <a:defRPr sz="4050" b="1">
                <a:solidFill>
                  <a:srgbClr val="FFFFFF"/>
                </a:solidFill>
                <a:latin typeface="Rubik"/>
                <a:ea typeface="Rubik"/>
                <a:cs typeface="Rubik"/>
              </a:defRPr>
            </a:lvl8pPr>
            <a:lvl9pPr algn="r">
              <a:defRPr sz="4050" b="1">
                <a:solidFill>
                  <a:srgbClr val="FFFFFF"/>
                </a:solidFill>
                <a:latin typeface="Rubik"/>
                <a:ea typeface="Rubik"/>
                <a:cs typeface="Rubik"/>
              </a:defRPr>
            </a:lvl9pPr>
          </a:lstStyle>
          <a:p xmlns:a="http://schemas.openxmlformats.org/drawingml/2006/main">
            <a:pPr algn="r" rtl="1">
              <a:lnSpc>
                <a:spcPct val="110000"/>
              </a:lnSpc>
              <a:buNone/>
              <a:defRPr sz="4050" b="1" lang="he-IL">
                <a:solidFill>
                  <a:srgbClr val="FFFFFF"/>
                </a:solidFill>
                <a:latin typeface="Rubik"/>
                <a:ea typeface="Rubik"/>
                <a:cs typeface="Rubik"/>
              </a:defRPr>
            </a:pPr>
            <a:r>
              <a:rPr sz="4050" b="1" lang="he-IL">
                <a:solidFill>
                  <a:srgbClr val="FFFFFF"/>
                </a:solidFill>
                <a:latin typeface="Rubik"/>
                <a:ea typeface="Rubik"/>
                <a:cs typeface="Rubik"/>
              </a:rPr>
              <a:t>איך נראית שנה בתוכנית</a:t>
            </a:r>
          </a:p>
        </p:txBody>
      </p:sp>
      <p:sp>
        <p:nvSpPr>
          <p:cNvPr id="4" name="Template divider">
            <a:extLst xmlns:a="http://schemas.openxmlformats.org/drawingml/2006/main">
              <a:ext uri="{FF2B5EF4-FFF2-40B4-BE49-F238E27FC236}">
                <a16:creationId xmlns:a16="http://schemas.microsoft.com/office/drawing/2014/main" id="{ABB83DAC-BEA6-4EB6-BBE6-080FEBFC4BDC}"/>
              </a:ext>
            </a:extLst>
          </p:cNvPr>
          <p:cNvSpPr>
            <a:spLocks xmlns:a="http://schemas.openxmlformats.org/drawingml/2006/main" noGrp="1"/>
          </p:cNvSpPr>
          <p:nvPr/>
        </p:nvSpPr>
        <p:spPr>
          <a:xfrm xmlns:a="http://schemas.openxmlformats.org/drawingml/2006/main">
            <a:off x="609600" y="1647825"/>
            <a:ext cx="109728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775C2F2D-3439-46D1-9113-00E387404BE9}"/>
              </a:ext>
            </a:extLst>
          </p:cNvPr>
          <p:cNvPicPr>
            <a:picLocks xmlns:a="http://schemas.openxmlformats.org/drawingml/2006/main" noChangeAspect="1"/>
          </p:cNvPicPr>
          <p:nvPr/>
        </p:nvPicPr>
        <p:blipFill>
          <a:blip xmlns:r="http://schemas.openxmlformats.org/officeDocument/2006/relationships" xmlns:a="http://schemas.openxmlformats.org/drawingml/2006/main" r:embed="R3ffea8a52b514493"/>
          <a:stretch xmlns:a="http://schemas.openxmlformats.org/drawingml/2006/main"/>
        </p:blipFill>
        <p:spPr>
          <a:xfrm xmlns:a="http://schemas.openxmlformats.org/drawingml/2006/main">
            <a:off x="609600" y="6213980"/>
            <a:ext cx="2266950" cy="316490"/>
          </a:xfrm>
          <a:prstGeom xmlns:a="http://schemas.openxmlformats.org/drawingml/2006/main" prst="rect">
            <a:avLst/>
          </a:prstGeom>
        </p:spPr>
      </p:pic>
      <p:sp>
        <p:nvSpPr>
          <p:cNvPr id="6" name="04">
            <a:extLst xmlns:a="http://schemas.openxmlformats.org/drawingml/2006/main">
              <a:ext uri="{FF2B5EF4-FFF2-40B4-BE49-F238E27FC236}">
                <a16:creationId xmlns:a16="http://schemas.microsoft.com/office/drawing/2014/main" id="{8811DF43-E56A-424A-9446-38C66A48F6E8}"/>
              </a:ext>
            </a:extLst>
          </p:cNvPr>
          <p:cNvSpPr>
            <a:spLocks xmlns:a="http://schemas.openxmlformats.org/drawingml/2006/main" noGrp="1"/>
          </p:cNvSpPr>
          <p:nvPr/>
        </p:nvSpPr>
        <p:spPr>
          <a:xfrm xmlns:a="http://schemas.openxmlformats.org/drawingml/2006/main">
            <a:off x="10953750" y="6286500"/>
            <a:ext cx="6286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FFFFFF"/>
                </a:solidFill>
                <a:latin typeface="Rubik"/>
                <a:ea typeface="Rubik"/>
                <a:cs typeface="Rubik"/>
              </a:defRPr>
            </a:defPPr>
            <a:lvl1pPr algn="r">
              <a:defRPr sz="1500" b="0">
                <a:solidFill>
                  <a:srgbClr val="FFFFFF"/>
                </a:solidFill>
                <a:latin typeface="Rubik"/>
                <a:ea typeface="Rubik"/>
                <a:cs typeface="Rubik"/>
              </a:defRPr>
            </a:lvl1pPr>
            <a:lvl2pPr algn="r">
              <a:defRPr sz="1500" b="0">
                <a:solidFill>
                  <a:srgbClr val="FFFFFF"/>
                </a:solidFill>
                <a:latin typeface="Rubik"/>
                <a:ea typeface="Rubik"/>
                <a:cs typeface="Rubik"/>
              </a:defRPr>
            </a:lvl2pPr>
            <a:lvl3pPr algn="r">
              <a:defRPr sz="1500" b="0">
                <a:solidFill>
                  <a:srgbClr val="FFFFFF"/>
                </a:solidFill>
                <a:latin typeface="Rubik"/>
                <a:ea typeface="Rubik"/>
                <a:cs typeface="Rubik"/>
              </a:defRPr>
            </a:lvl3pPr>
            <a:lvl4pPr algn="r">
              <a:defRPr sz="1500" b="0">
                <a:solidFill>
                  <a:srgbClr val="FFFFFF"/>
                </a:solidFill>
                <a:latin typeface="Rubik"/>
                <a:ea typeface="Rubik"/>
                <a:cs typeface="Rubik"/>
              </a:defRPr>
            </a:lvl4pPr>
            <a:lvl5pPr algn="r">
              <a:defRPr sz="1500" b="0">
                <a:solidFill>
                  <a:srgbClr val="FFFFFF"/>
                </a:solidFill>
                <a:latin typeface="Rubik"/>
                <a:ea typeface="Rubik"/>
                <a:cs typeface="Rubik"/>
              </a:defRPr>
            </a:lvl5pPr>
            <a:lvl6pPr algn="r">
              <a:defRPr sz="1500" b="0">
                <a:solidFill>
                  <a:srgbClr val="FFFFFF"/>
                </a:solidFill>
                <a:latin typeface="Rubik"/>
                <a:ea typeface="Rubik"/>
                <a:cs typeface="Rubik"/>
              </a:defRPr>
            </a:lvl6pPr>
            <a:lvl7pPr algn="r">
              <a:defRPr sz="1500" b="0">
                <a:solidFill>
                  <a:srgbClr val="FFFFFF"/>
                </a:solidFill>
                <a:latin typeface="Rubik"/>
                <a:ea typeface="Rubik"/>
                <a:cs typeface="Rubik"/>
              </a:defRPr>
            </a:lvl7pPr>
            <a:lvl8pPr algn="r">
              <a:defRPr sz="1500" b="0">
                <a:solidFill>
                  <a:srgbClr val="FFFFFF"/>
                </a:solidFill>
                <a:latin typeface="Rubik"/>
                <a:ea typeface="Rubik"/>
                <a:cs typeface="Rubik"/>
              </a:defRPr>
            </a:lvl8pPr>
            <a:lvl9pPr algn="r">
              <a:defRPr sz="1500" b="0">
                <a:solidFill>
                  <a:srgbClr val="FFFFFF"/>
                </a:solidFill>
                <a:latin typeface="Rubik"/>
                <a:ea typeface="Rubik"/>
                <a:cs typeface="Rubik"/>
              </a:defRPr>
            </a:lvl9pPr>
          </a:lstStyle>
          <a:p xmlns:a="http://schemas.openxmlformats.org/drawingml/2006/main">
            <a:pPr algn="r">
              <a:lnSpc>
                <a:spcPct val="110000"/>
              </a:lnSpc>
              <a:buNone/>
              <a:defRPr sz="1500" b="0">
                <a:solidFill>
                  <a:srgbClr val="FFFFFF"/>
                </a:solidFill>
                <a:latin typeface="Rubik"/>
                <a:ea typeface="Rubik"/>
                <a:cs typeface="Rubik"/>
              </a:defRPr>
            </a:pPr>
            <a:r>
              <a:rPr sz="1500" b="0">
                <a:solidFill>
                  <a:srgbClr val="FFFFFF"/>
                </a:solidFill>
                <a:latin typeface="Rubik"/>
                <a:ea typeface="Rubik"/>
                <a:cs typeface="Rubik"/>
              </a:rPr>
              <a:t>04</a:t>
            </a:r>
          </a:p>
        </p:txBody>
      </p:sp>
      <p:sp>
        <p:nvSpPr>
          <p:cNvPr id="23" name="Template divider">
            <a:extLst xmlns:a="http://schemas.openxmlformats.org/drawingml/2006/main">
              <a:ext uri="{FF2B5EF4-FFF2-40B4-BE49-F238E27FC236}">
                <a16:creationId xmlns:a16="http://schemas.microsoft.com/office/drawing/2014/main" id="{ABE079C4-4323-4E89-A5E5-7786EF674B21}"/>
              </a:ext>
            </a:extLst>
          </p:cNvPr>
          <p:cNvSpPr>
            <a:spLocks xmlns:a="http://schemas.openxmlformats.org/drawingml/2006/main" noGrp="1"/>
          </p:cNvSpPr>
          <p:nvPr/>
        </p:nvSpPr>
        <p:spPr>
          <a:xfrm xmlns:a="http://schemas.openxmlformats.org/drawingml/2006/main">
            <a:off x="1085850" y="2686050"/>
            <a:ext cx="9820275" cy="19050"/>
          </a:xfrm>
          <a:prstGeom xmlns:a="http://schemas.openxmlformats.org/drawingml/2006/main" prst="rect">
            <a:avLst/>
          </a:prstGeom>
          <a:solidFill xmlns:a="http://schemas.openxmlformats.org/drawingml/2006/main">
            <a:srgbClr val="FFDBA2"/>
          </a:solidFill>
          <a:ln xmlns:a="http://schemas.openxmlformats.org/drawingml/2006/main" w="0">
            <a:noFill/>
          </a:ln>
        </p:spPr>
      </p:sp>
      <p:sp>
        <p:nvSpPr>
          <p:cNvPr id="24" name="Timeline direction left">
            <a:extLst xmlns:a="http://schemas.openxmlformats.org/drawingml/2006/main">
              <a:ext uri="{FF2B5EF4-FFF2-40B4-BE49-F238E27FC236}">
                <a16:creationId xmlns:a16="http://schemas.microsoft.com/office/drawing/2014/main" id="{F8D27339-62D8-4EC8-9C62-B4086E9A1BA2}"/>
              </a:ext>
            </a:extLst>
          </p:cNvPr>
          <p:cNvSpPr>
            <a:spLocks xmlns:a="http://schemas.openxmlformats.org/drawingml/2006/main" noGrp="1"/>
          </p:cNvSpPr>
          <p:nvPr/>
        </p:nvSpPr>
        <p:spPr>
          <a:xfrm xmlns:a="http://schemas.openxmlformats.org/drawingml/2006/main">
            <a:off x="847725" y="2609850"/>
            <a:ext cx="247650" cy="171450"/>
          </a:xfrm>
          <a:prstGeom xmlns:a="http://schemas.openxmlformats.org/drawingml/2006/main" prst="leftArrow">
            <a:avLst/>
          </a:prstGeom>
          <a:solidFill xmlns:a="http://schemas.openxmlformats.org/drawingml/2006/main">
            <a:srgbClr val="FFDBA2"/>
          </a:solidFill>
          <a:ln xmlns:a="http://schemas.openxmlformats.org/drawingml/2006/main" w="0">
            <a:noFill/>
          </a:ln>
        </p:spPr>
      </p:sp>
      <p:sp>
        <p:nvSpPr>
          <p:cNvPr id="25" name="Timeline milestone">
            <a:extLst xmlns:a="http://schemas.openxmlformats.org/drawingml/2006/main">
              <a:ext uri="{FF2B5EF4-FFF2-40B4-BE49-F238E27FC236}">
                <a16:creationId xmlns:a16="http://schemas.microsoft.com/office/drawing/2014/main" id="{63800F0D-43F6-480B-869C-7C07F0DF81B4}"/>
              </a:ext>
            </a:extLst>
          </p:cNvPr>
          <p:cNvSpPr>
            <a:spLocks xmlns:a="http://schemas.openxmlformats.org/drawingml/2006/main" noGrp="1"/>
          </p:cNvSpPr>
          <p:nvPr/>
        </p:nvSpPr>
        <p:spPr>
          <a:xfrm xmlns:a="http://schemas.openxmlformats.org/drawingml/2006/main">
            <a:off x="10410825" y="2628900"/>
            <a:ext cx="133350" cy="133350"/>
          </a:xfrm>
          <a:prstGeom xmlns:a="http://schemas.openxmlformats.org/drawingml/2006/main" prst="ellipse">
            <a:avLst/>
          </a:prstGeom>
          <a:solidFill xmlns:a="http://schemas.openxmlformats.org/drawingml/2006/main">
            <a:srgbClr val="FFDBA2"/>
          </a:solidFill>
          <a:ln xmlns:a="http://schemas.openxmlformats.org/drawingml/2006/main" w="0">
            <a:noFill/>
          </a:ln>
        </p:spPr>
      </p:sp>
      <p:sp>
        <p:nvSpPr>
          <p:cNvPr id="26" name="Timeline milestone">
            <a:extLst xmlns:a="http://schemas.openxmlformats.org/drawingml/2006/main">
              <a:ext uri="{FF2B5EF4-FFF2-40B4-BE49-F238E27FC236}">
                <a16:creationId xmlns:a16="http://schemas.microsoft.com/office/drawing/2014/main" id="{B89AACB4-F23F-46F8-918C-47B906B2F4B9}"/>
              </a:ext>
            </a:extLst>
          </p:cNvPr>
          <p:cNvSpPr>
            <a:spLocks xmlns:a="http://schemas.openxmlformats.org/drawingml/2006/main" noGrp="1"/>
          </p:cNvSpPr>
          <p:nvPr/>
        </p:nvSpPr>
        <p:spPr>
          <a:xfrm xmlns:a="http://schemas.openxmlformats.org/drawingml/2006/main">
            <a:off x="7553325" y="2628900"/>
            <a:ext cx="133350" cy="133350"/>
          </a:xfrm>
          <a:prstGeom xmlns:a="http://schemas.openxmlformats.org/drawingml/2006/main" prst="ellipse">
            <a:avLst/>
          </a:prstGeom>
          <a:solidFill xmlns:a="http://schemas.openxmlformats.org/drawingml/2006/main">
            <a:srgbClr val="FFDBA2"/>
          </a:solidFill>
          <a:ln xmlns:a="http://schemas.openxmlformats.org/drawingml/2006/main" w="0">
            <a:noFill/>
          </a:ln>
        </p:spPr>
      </p:sp>
      <p:sp>
        <p:nvSpPr>
          <p:cNvPr id="27" name="Timeline milestone">
            <a:extLst xmlns:a="http://schemas.openxmlformats.org/drawingml/2006/main">
              <a:ext uri="{FF2B5EF4-FFF2-40B4-BE49-F238E27FC236}">
                <a16:creationId xmlns:a16="http://schemas.microsoft.com/office/drawing/2014/main" id="{ABD39EA0-2780-474B-9C7A-0848346E8270}"/>
              </a:ext>
            </a:extLst>
          </p:cNvPr>
          <p:cNvSpPr>
            <a:spLocks xmlns:a="http://schemas.openxmlformats.org/drawingml/2006/main" noGrp="1"/>
          </p:cNvSpPr>
          <p:nvPr/>
        </p:nvSpPr>
        <p:spPr>
          <a:xfrm xmlns:a="http://schemas.openxmlformats.org/drawingml/2006/main">
            <a:off x="4695825" y="2628900"/>
            <a:ext cx="133350" cy="133350"/>
          </a:xfrm>
          <a:prstGeom xmlns:a="http://schemas.openxmlformats.org/drawingml/2006/main" prst="ellipse">
            <a:avLst/>
          </a:prstGeom>
          <a:solidFill xmlns:a="http://schemas.openxmlformats.org/drawingml/2006/main">
            <a:srgbClr val="FFDBA2"/>
          </a:solidFill>
          <a:ln xmlns:a="http://schemas.openxmlformats.org/drawingml/2006/main" w="0">
            <a:noFill/>
          </a:ln>
        </p:spPr>
      </p:sp>
      <p:sp>
        <p:nvSpPr>
          <p:cNvPr id="28" name="Timeline milestone">
            <a:extLst xmlns:a="http://schemas.openxmlformats.org/drawingml/2006/main">
              <a:ext uri="{FF2B5EF4-FFF2-40B4-BE49-F238E27FC236}">
                <a16:creationId xmlns:a16="http://schemas.microsoft.com/office/drawing/2014/main" id="{C8013BB0-F144-40FA-BC0D-97BA1073FD39}"/>
              </a:ext>
            </a:extLst>
          </p:cNvPr>
          <p:cNvSpPr>
            <a:spLocks xmlns:a="http://schemas.openxmlformats.org/drawingml/2006/main" noGrp="1"/>
          </p:cNvSpPr>
          <p:nvPr/>
        </p:nvSpPr>
        <p:spPr>
          <a:xfrm xmlns:a="http://schemas.openxmlformats.org/drawingml/2006/main">
            <a:off x="1838325" y="2628900"/>
            <a:ext cx="133350" cy="133350"/>
          </a:xfrm>
          <a:prstGeom xmlns:a="http://schemas.openxmlformats.org/drawingml/2006/main" prst="ellipse">
            <a:avLst/>
          </a:prstGeom>
          <a:solidFill xmlns:a="http://schemas.openxmlformats.org/drawingml/2006/main">
            <a:srgbClr val="FFDBA2"/>
          </a:solidFill>
          <a:ln xmlns:a="http://schemas.openxmlformats.org/drawingml/2006/main" w="0">
            <a:noFill/>
          </a:ln>
        </p:spPr>
      </p:sp>
      <p:sp>
        <p:nvSpPr>
          <p:cNvPr id="29" name="Template divider">
            <a:extLst xmlns:a="http://schemas.openxmlformats.org/drawingml/2006/main">
              <a:ext uri="{FF2B5EF4-FFF2-40B4-BE49-F238E27FC236}">
                <a16:creationId xmlns:a16="http://schemas.microsoft.com/office/drawing/2014/main" id="{492E771A-8437-4CAE-B9A2-0C40B5A2C57C}"/>
              </a:ext>
            </a:extLst>
          </p:cNvPr>
          <p:cNvSpPr>
            <a:spLocks xmlns:a="http://schemas.openxmlformats.org/drawingml/2006/main" noGrp="1"/>
          </p:cNvSpPr>
          <p:nvPr/>
        </p:nvSpPr>
        <p:spPr>
          <a:xfrm xmlns:a="http://schemas.openxmlformats.org/drawingml/2006/main">
            <a:off x="1085850" y="4657725"/>
            <a:ext cx="9820275" cy="19050"/>
          </a:xfrm>
          <a:prstGeom xmlns:a="http://schemas.openxmlformats.org/drawingml/2006/main" prst="rect">
            <a:avLst/>
          </a:prstGeom>
          <a:solidFill xmlns:a="http://schemas.openxmlformats.org/drawingml/2006/main">
            <a:srgbClr val="FFDBA2"/>
          </a:solidFill>
          <a:ln xmlns:a="http://schemas.openxmlformats.org/drawingml/2006/main" w="0">
            <a:noFill/>
          </a:ln>
        </p:spPr>
      </p:sp>
      <p:sp>
        <p:nvSpPr>
          <p:cNvPr id="30" name="Timeline direction left">
            <a:extLst xmlns:a="http://schemas.openxmlformats.org/drawingml/2006/main">
              <a:ext uri="{FF2B5EF4-FFF2-40B4-BE49-F238E27FC236}">
                <a16:creationId xmlns:a16="http://schemas.microsoft.com/office/drawing/2014/main" id="{A0A0D9BE-F7D9-473A-ABB2-71262801D3BC}"/>
              </a:ext>
            </a:extLst>
          </p:cNvPr>
          <p:cNvSpPr>
            <a:spLocks xmlns:a="http://schemas.openxmlformats.org/drawingml/2006/main" noGrp="1"/>
          </p:cNvSpPr>
          <p:nvPr/>
        </p:nvSpPr>
        <p:spPr>
          <a:xfrm xmlns:a="http://schemas.openxmlformats.org/drawingml/2006/main">
            <a:off x="847725" y="4581525"/>
            <a:ext cx="247650" cy="171450"/>
          </a:xfrm>
          <a:prstGeom xmlns:a="http://schemas.openxmlformats.org/drawingml/2006/main" prst="leftArrow">
            <a:avLst/>
          </a:prstGeom>
          <a:solidFill xmlns:a="http://schemas.openxmlformats.org/drawingml/2006/main">
            <a:srgbClr val="FFDBA2"/>
          </a:solidFill>
          <a:ln xmlns:a="http://schemas.openxmlformats.org/drawingml/2006/main" w="0">
            <a:noFill/>
          </a:ln>
        </p:spPr>
      </p:sp>
      <p:sp>
        <p:nvSpPr>
          <p:cNvPr id="31" name="Timeline milestone">
            <a:extLst xmlns:a="http://schemas.openxmlformats.org/drawingml/2006/main">
              <a:ext uri="{FF2B5EF4-FFF2-40B4-BE49-F238E27FC236}">
                <a16:creationId xmlns:a16="http://schemas.microsoft.com/office/drawing/2014/main" id="{C99269CC-1506-4E61-875D-0DB50B8EA7BA}"/>
              </a:ext>
            </a:extLst>
          </p:cNvPr>
          <p:cNvSpPr>
            <a:spLocks xmlns:a="http://schemas.openxmlformats.org/drawingml/2006/main" noGrp="1"/>
          </p:cNvSpPr>
          <p:nvPr/>
        </p:nvSpPr>
        <p:spPr>
          <a:xfrm xmlns:a="http://schemas.openxmlformats.org/drawingml/2006/main">
            <a:off x="10410825" y="4600575"/>
            <a:ext cx="133350" cy="133350"/>
          </a:xfrm>
          <a:prstGeom xmlns:a="http://schemas.openxmlformats.org/drawingml/2006/main" prst="ellipse">
            <a:avLst/>
          </a:prstGeom>
          <a:solidFill xmlns:a="http://schemas.openxmlformats.org/drawingml/2006/main">
            <a:srgbClr val="FFDBA2"/>
          </a:solidFill>
          <a:ln xmlns:a="http://schemas.openxmlformats.org/drawingml/2006/main" w="0">
            <a:noFill/>
          </a:ln>
        </p:spPr>
      </p:sp>
      <p:sp>
        <p:nvSpPr>
          <p:cNvPr id="32" name="Timeline milestone">
            <a:extLst xmlns:a="http://schemas.openxmlformats.org/drawingml/2006/main">
              <a:ext uri="{FF2B5EF4-FFF2-40B4-BE49-F238E27FC236}">
                <a16:creationId xmlns:a16="http://schemas.microsoft.com/office/drawing/2014/main" id="{2A53E7D3-C441-4DF2-AAC5-BD75FD7DBBD7}"/>
              </a:ext>
            </a:extLst>
          </p:cNvPr>
          <p:cNvSpPr>
            <a:spLocks xmlns:a="http://schemas.openxmlformats.org/drawingml/2006/main" noGrp="1"/>
          </p:cNvSpPr>
          <p:nvPr/>
        </p:nvSpPr>
        <p:spPr>
          <a:xfrm xmlns:a="http://schemas.openxmlformats.org/drawingml/2006/main">
            <a:off x="7553325" y="4600575"/>
            <a:ext cx="133350" cy="133350"/>
          </a:xfrm>
          <a:prstGeom xmlns:a="http://schemas.openxmlformats.org/drawingml/2006/main" prst="ellipse">
            <a:avLst/>
          </a:prstGeom>
          <a:solidFill xmlns:a="http://schemas.openxmlformats.org/drawingml/2006/main">
            <a:srgbClr val="FFDBA2"/>
          </a:solidFill>
          <a:ln xmlns:a="http://schemas.openxmlformats.org/drawingml/2006/main" w="0">
            <a:noFill/>
          </a:ln>
        </p:spPr>
      </p:sp>
      <p:sp>
        <p:nvSpPr>
          <p:cNvPr id="33" name="Timeline milestone">
            <a:extLst xmlns:a="http://schemas.openxmlformats.org/drawingml/2006/main">
              <a:ext uri="{FF2B5EF4-FFF2-40B4-BE49-F238E27FC236}">
                <a16:creationId xmlns:a16="http://schemas.microsoft.com/office/drawing/2014/main" id="{04B7B11A-73C2-4639-8F47-D7083CEC448C}"/>
              </a:ext>
            </a:extLst>
          </p:cNvPr>
          <p:cNvSpPr>
            <a:spLocks xmlns:a="http://schemas.openxmlformats.org/drawingml/2006/main" noGrp="1"/>
          </p:cNvSpPr>
          <p:nvPr/>
        </p:nvSpPr>
        <p:spPr>
          <a:xfrm xmlns:a="http://schemas.openxmlformats.org/drawingml/2006/main">
            <a:off x="4695825" y="4600575"/>
            <a:ext cx="133350" cy="133350"/>
          </a:xfrm>
          <a:prstGeom xmlns:a="http://schemas.openxmlformats.org/drawingml/2006/main" prst="ellipse">
            <a:avLst/>
          </a:prstGeom>
          <a:solidFill xmlns:a="http://schemas.openxmlformats.org/drawingml/2006/main">
            <a:srgbClr val="FFDBA2"/>
          </a:solidFill>
          <a:ln xmlns:a="http://schemas.openxmlformats.org/drawingml/2006/main" w="0">
            <a:noFill/>
          </a:ln>
        </p:spPr>
      </p:sp>
      <p:sp>
        <p:nvSpPr>
          <p:cNvPr id="34" name="Timeline milestone">
            <a:extLst xmlns:a="http://schemas.openxmlformats.org/drawingml/2006/main">
              <a:ext uri="{FF2B5EF4-FFF2-40B4-BE49-F238E27FC236}">
                <a16:creationId xmlns:a16="http://schemas.microsoft.com/office/drawing/2014/main" id="{11EC769B-3E3B-4362-AA91-12CE348C06AA}"/>
              </a:ext>
            </a:extLst>
          </p:cNvPr>
          <p:cNvSpPr>
            <a:spLocks xmlns:a="http://schemas.openxmlformats.org/drawingml/2006/main" noGrp="1"/>
          </p:cNvSpPr>
          <p:nvPr/>
        </p:nvSpPr>
        <p:spPr>
          <a:xfrm xmlns:a="http://schemas.openxmlformats.org/drawingml/2006/main">
            <a:off x="1838325" y="4600575"/>
            <a:ext cx="133350" cy="133350"/>
          </a:xfrm>
          <a:prstGeom xmlns:a="http://schemas.openxmlformats.org/drawingml/2006/main" prst="ellipse">
            <a:avLst/>
          </a:prstGeom>
          <a:solidFill xmlns:a="http://schemas.openxmlformats.org/drawingml/2006/main">
            <a:srgbClr val="FFDBA2"/>
          </a:solidFill>
          <a:ln xmlns:a="http://schemas.openxmlformats.org/drawingml/2006/main" w="0">
            <a:noFill/>
          </a:ln>
        </p:spPr>
      </p:sp>
      <p:sp>
        <p:nvSpPr>
          <p:cNvPr id="35" name="אתם כאן">
            <a:extLst xmlns:a="http://schemas.openxmlformats.org/drawingml/2006/main">
              <a:ext uri="{FF2B5EF4-FFF2-40B4-BE49-F238E27FC236}">
                <a16:creationId xmlns:a16="http://schemas.microsoft.com/office/drawing/2014/main" id="{74267A2C-3029-4129-ACFB-D61B3ECBDF3B}"/>
              </a:ext>
            </a:extLst>
          </p:cNvPr>
          <p:cNvSpPr>
            <a:spLocks xmlns:a="http://schemas.openxmlformats.org/drawingml/2006/main" noGrp="1"/>
          </p:cNvSpPr>
          <p:nvPr/>
        </p:nvSpPr>
        <p:spPr>
          <a:xfrm xmlns:a="http://schemas.openxmlformats.org/drawingml/2006/main">
            <a:off x="9191625" y="192405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1">
                <a:solidFill>
                  <a:srgbClr val="FFDBA2"/>
                </a:solidFill>
                <a:latin typeface="Rubik"/>
                <a:ea typeface="Rubik"/>
                <a:cs typeface="Rubik"/>
              </a:defRPr>
            </a:defPPr>
            <a:lvl1pPr algn="ctr">
              <a:defRPr sz="1950" b="1">
                <a:solidFill>
                  <a:srgbClr val="FFDBA2"/>
                </a:solidFill>
                <a:latin typeface="Rubik"/>
                <a:ea typeface="Rubik"/>
                <a:cs typeface="Rubik"/>
              </a:defRPr>
            </a:lvl1pPr>
            <a:lvl2pPr algn="ctr">
              <a:defRPr sz="1950" b="1">
                <a:solidFill>
                  <a:srgbClr val="FFDBA2"/>
                </a:solidFill>
                <a:latin typeface="Rubik"/>
                <a:ea typeface="Rubik"/>
                <a:cs typeface="Rubik"/>
              </a:defRPr>
            </a:lvl2pPr>
            <a:lvl3pPr algn="ctr">
              <a:defRPr sz="1950" b="1">
                <a:solidFill>
                  <a:srgbClr val="FFDBA2"/>
                </a:solidFill>
                <a:latin typeface="Rubik"/>
                <a:ea typeface="Rubik"/>
                <a:cs typeface="Rubik"/>
              </a:defRPr>
            </a:lvl3pPr>
            <a:lvl4pPr algn="ctr">
              <a:defRPr sz="1950" b="1">
                <a:solidFill>
                  <a:srgbClr val="FFDBA2"/>
                </a:solidFill>
                <a:latin typeface="Rubik"/>
                <a:ea typeface="Rubik"/>
                <a:cs typeface="Rubik"/>
              </a:defRPr>
            </a:lvl4pPr>
            <a:lvl5pPr algn="ctr">
              <a:defRPr sz="1950" b="1">
                <a:solidFill>
                  <a:srgbClr val="FFDBA2"/>
                </a:solidFill>
                <a:latin typeface="Rubik"/>
                <a:ea typeface="Rubik"/>
                <a:cs typeface="Rubik"/>
              </a:defRPr>
            </a:lvl5pPr>
            <a:lvl6pPr algn="ctr">
              <a:defRPr sz="1950" b="1">
                <a:solidFill>
                  <a:srgbClr val="FFDBA2"/>
                </a:solidFill>
                <a:latin typeface="Rubik"/>
                <a:ea typeface="Rubik"/>
                <a:cs typeface="Rubik"/>
              </a:defRPr>
            </a:lvl6pPr>
            <a:lvl7pPr algn="ctr">
              <a:defRPr sz="1950" b="1">
                <a:solidFill>
                  <a:srgbClr val="FFDBA2"/>
                </a:solidFill>
                <a:latin typeface="Rubik"/>
                <a:ea typeface="Rubik"/>
                <a:cs typeface="Rubik"/>
              </a:defRPr>
            </a:lvl7pPr>
            <a:lvl8pPr algn="ctr">
              <a:defRPr sz="1950" b="1">
                <a:solidFill>
                  <a:srgbClr val="FFDBA2"/>
                </a:solidFill>
                <a:latin typeface="Rubik"/>
                <a:ea typeface="Rubik"/>
                <a:cs typeface="Rubik"/>
              </a:defRPr>
            </a:lvl8pPr>
            <a:lvl9pPr algn="ctr">
              <a:defRPr sz="1950" b="1">
                <a:solidFill>
                  <a:srgbClr val="FFDBA2"/>
                </a:solidFill>
                <a:latin typeface="Rubik"/>
                <a:ea typeface="Rubik"/>
                <a:cs typeface="Rubik"/>
              </a:defRPr>
            </a:lvl9pPr>
          </a:lstStyle>
          <a:p xmlns:a="http://schemas.openxmlformats.org/drawingml/2006/main">
            <a:pPr algn="ctr" rtl="1">
              <a:lnSpc>
                <a:spcPct val="110000"/>
              </a:lnSpc>
              <a:buNone/>
              <a:defRPr sz="1950" b="1">
                <a:solidFill>
                  <a:srgbClr val="FFDBA2"/>
                </a:solidFill>
                <a:latin typeface="Rubik"/>
                <a:ea typeface="Rubik"/>
                <a:cs typeface="Rubik"/>
              </a:defRPr>
            </a:pPr>
            <a:r>
              <a:rPr sz="1950" b="1" lang="he-IL">
                <a:solidFill>
                  <a:srgbClr val="FFDBA2"/>
                </a:solidFill>
                <a:latin typeface="Rubik"/>
                <a:ea typeface="Rubik"/>
                <a:cs typeface="Rubik"/>
              </a:rPr>
              <a:t>אתם כאן</a:t>
            </a:r>
          </a:p>
        </p:txBody>
      </p:sp>
      <p:sp>
        <p:nvSpPr>
          <p:cNvPr id="36" name="אתם כאן: חץ למפגש ההיכרות">
            <a:extLst xmlns:a="http://schemas.openxmlformats.org/drawingml/2006/main">
              <a:ext uri="{FF2B5EF4-FFF2-40B4-BE49-F238E27FC236}">
                <a16:creationId xmlns:a16="http://schemas.microsoft.com/office/drawing/2014/main" id="{72E23064-E329-4929-97CA-CD91E55756E9}"/>
              </a:ext>
            </a:extLst>
          </p:cNvPr>
          <p:cNvSpPr>
            <a:spLocks xmlns:a="http://schemas.openxmlformats.org/drawingml/2006/main" noGrp="1"/>
          </p:cNvSpPr>
          <p:nvPr/>
        </p:nvSpPr>
        <p:spPr>
          <a:xfrm xmlns:a="http://schemas.openxmlformats.org/drawingml/2006/main">
            <a:off x="10344150" y="2286000"/>
            <a:ext cx="266700" cy="266700"/>
          </a:xfrm>
          <a:prstGeom xmlns:a="http://schemas.openxmlformats.org/drawingml/2006/main" prst="downArrow">
            <a:avLst/>
          </a:prstGeom>
          <a:solidFill xmlns:a="http://schemas.openxmlformats.org/drawingml/2006/main">
            <a:srgbClr val="FFDBA2"/>
          </a:solidFill>
          <a:ln xmlns:a="http://schemas.openxmlformats.org/drawingml/2006/main" w="0">
            <a:noFill/>
          </a:ln>
        </p:spPr>
      </p:sp>
      <p:sp>
        <p:nvSpPr>
          <p:cNvPr id="37" name="מפגש ההיכרות">
            <a:extLst xmlns:a="http://schemas.openxmlformats.org/drawingml/2006/main">
              <a:ext uri="{FF2B5EF4-FFF2-40B4-BE49-F238E27FC236}">
                <a16:creationId xmlns:a16="http://schemas.microsoft.com/office/drawing/2014/main" id="{9FEB2A12-751B-4702-95F0-66CF9CE2F07D}"/>
              </a:ext>
            </a:extLst>
          </p:cNvPr>
          <p:cNvSpPr>
            <a:spLocks xmlns:a="http://schemas.openxmlformats.org/drawingml/2006/main" noGrp="1"/>
          </p:cNvSpPr>
          <p:nvPr/>
        </p:nvSpPr>
        <p:spPr>
          <a:xfrm xmlns:a="http://schemas.openxmlformats.org/drawingml/2006/main">
            <a:off x="9191625" y="29432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100" b="1">
                <a:solidFill>
                  <a:srgbClr val="FFFFFF"/>
                </a:solidFill>
                <a:latin typeface="Rubik"/>
                <a:ea typeface="Rubik"/>
                <a:cs typeface="Rubik"/>
              </a:defRPr>
            </a:defPPr>
            <a:lvl1pPr algn="ctr">
              <a:defRPr sz="2100" b="1">
                <a:solidFill>
                  <a:srgbClr val="FFFFFF"/>
                </a:solidFill>
                <a:latin typeface="Rubik"/>
                <a:ea typeface="Rubik"/>
                <a:cs typeface="Rubik"/>
              </a:defRPr>
            </a:lvl1pPr>
            <a:lvl2pPr algn="ctr">
              <a:defRPr sz="2100" b="1">
                <a:solidFill>
                  <a:srgbClr val="FFFFFF"/>
                </a:solidFill>
                <a:latin typeface="Rubik"/>
                <a:ea typeface="Rubik"/>
                <a:cs typeface="Rubik"/>
              </a:defRPr>
            </a:lvl2pPr>
            <a:lvl3pPr algn="ctr">
              <a:defRPr sz="2100" b="1">
                <a:solidFill>
                  <a:srgbClr val="FFFFFF"/>
                </a:solidFill>
                <a:latin typeface="Rubik"/>
                <a:ea typeface="Rubik"/>
                <a:cs typeface="Rubik"/>
              </a:defRPr>
            </a:lvl3pPr>
            <a:lvl4pPr algn="ctr">
              <a:defRPr sz="2100" b="1">
                <a:solidFill>
                  <a:srgbClr val="FFFFFF"/>
                </a:solidFill>
                <a:latin typeface="Rubik"/>
                <a:ea typeface="Rubik"/>
                <a:cs typeface="Rubik"/>
              </a:defRPr>
            </a:lvl4pPr>
            <a:lvl5pPr algn="ctr">
              <a:defRPr sz="2100" b="1">
                <a:solidFill>
                  <a:srgbClr val="FFFFFF"/>
                </a:solidFill>
                <a:latin typeface="Rubik"/>
                <a:ea typeface="Rubik"/>
                <a:cs typeface="Rubik"/>
              </a:defRPr>
            </a:lvl5pPr>
            <a:lvl6pPr algn="ctr">
              <a:defRPr sz="2100" b="1">
                <a:solidFill>
                  <a:srgbClr val="FFFFFF"/>
                </a:solidFill>
                <a:latin typeface="Rubik"/>
                <a:ea typeface="Rubik"/>
                <a:cs typeface="Rubik"/>
              </a:defRPr>
            </a:lvl6pPr>
            <a:lvl7pPr algn="ctr">
              <a:defRPr sz="2100" b="1">
                <a:solidFill>
                  <a:srgbClr val="FFFFFF"/>
                </a:solidFill>
                <a:latin typeface="Rubik"/>
                <a:ea typeface="Rubik"/>
                <a:cs typeface="Rubik"/>
              </a:defRPr>
            </a:lvl7pPr>
            <a:lvl8pPr algn="ctr">
              <a:defRPr sz="2100" b="1">
                <a:solidFill>
                  <a:srgbClr val="FFFFFF"/>
                </a:solidFill>
                <a:latin typeface="Rubik"/>
                <a:ea typeface="Rubik"/>
                <a:cs typeface="Rubik"/>
              </a:defRPr>
            </a:lvl8pPr>
            <a:lvl9pPr algn="ctr">
              <a:defRPr sz="2100" b="1">
                <a:solidFill>
                  <a:srgbClr val="FFFFFF"/>
                </a:solidFill>
                <a:latin typeface="Rubik"/>
                <a:ea typeface="Rubik"/>
                <a:cs typeface="Rubik"/>
              </a:defRPr>
            </a:lvl9pPr>
          </a:lstStyle>
          <a:p xmlns:a="http://schemas.openxmlformats.org/drawingml/2006/main">
            <a:pPr algn="ctr" rtl="1">
              <a:lnSpc>
                <a:spcPct val="110000"/>
              </a:lnSpc>
              <a:buNone/>
              <a:defRPr sz="2100" b="1">
                <a:solidFill>
                  <a:srgbClr val="FFFFFF"/>
                </a:solidFill>
                <a:latin typeface="Rubik"/>
                <a:ea typeface="Rubik"/>
                <a:cs typeface="Rubik"/>
              </a:defRPr>
            </a:pPr>
            <a:r>
              <a:rPr sz="2100" b="1" lang="he-IL">
                <a:solidFill>
                  <a:srgbClr val="FFFFFF"/>
                </a:solidFill>
                <a:latin typeface="Rubik"/>
                <a:ea typeface="Rubik"/>
                <a:cs typeface="Rubik"/>
              </a:rPr>
              <a:t>מפגש ההיכרות</a:t>
            </a:r>
          </a:p>
        </p:txBody>
      </p:sp>
      <p:sp>
        <p:nvSpPr>
          <p:cNvPr id="38" name="21.10.2026">
            <a:extLst xmlns:a="http://schemas.openxmlformats.org/drawingml/2006/main">
              <a:ext uri="{FF2B5EF4-FFF2-40B4-BE49-F238E27FC236}">
                <a16:creationId xmlns:a16="http://schemas.microsoft.com/office/drawing/2014/main" id="{2B8F8879-E032-4AE4-A367-5C0E17C62204}"/>
              </a:ext>
            </a:extLst>
          </p:cNvPr>
          <p:cNvSpPr>
            <a:spLocks xmlns:a="http://schemas.openxmlformats.org/drawingml/2006/main" noGrp="1"/>
          </p:cNvSpPr>
          <p:nvPr/>
        </p:nvSpPr>
        <p:spPr>
          <a:xfrm xmlns:a="http://schemas.openxmlformats.org/drawingml/2006/main">
            <a:off x="9191625" y="3400425"/>
            <a:ext cx="2571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875" b="0">
                <a:solidFill>
                  <a:srgbClr val="FFFFFF"/>
                </a:solidFill>
                <a:latin typeface="Rubik"/>
                <a:ea typeface="Rubik"/>
                <a:cs typeface="Rubik"/>
              </a:defRPr>
            </a:defPPr>
            <a:lvl1pPr algn="ctr">
              <a:defRPr sz="1875" b="0">
                <a:solidFill>
                  <a:srgbClr val="FFFFFF"/>
                </a:solidFill>
                <a:latin typeface="Rubik"/>
                <a:ea typeface="Rubik"/>
                <a:cs typeface="Rubik"/>
              </a:defRPr>
            </a:lvl1pPr>
            <a:lvl2pPr algn="ctr">
              <a:defRPr sz="1875" b="0">
                <a:solidFill>
                  <a:srgbClr val="FFFFFF"/>
                </a:solidFill>
                <a:latin typeface="Rubik"/>
                <a:ea typeface="Rubik"/>
                <a:cs typeface="Rubik"/>
              </a:defRPr>
            </a:lvl2pPr>
            <a:lvl3pPr algn="ctr">
              <a:defRPr sz="1875" b="0">
                <a:solidFill>
                  <a:srgbClr val="FFFFFF"/>
                </a:solidFill>
                <a:latin typeface="Rubik"/>
                <a:ea typeface="Rubik"/>
                <a:cs typeface="Rubik"/>
              </a:defRPr>
            </a:lvl3pPr>
            <a:lvl4pPr algn="ctr">
              <a:defRPr sz="1875" b="0">
                <a:solidFill>
                  <a:srgbClr val="FFFFFF"/>
                </a:solidFill>
                <a:latin typeface="Rubik"/>
                <a:ea typeface="Rubik"/>
                <a:cs typeface="Rubik"/>
              </a:defRPr>
            </a:lvl4pPr>
            <a:lvl5pPr algn="ctr">
              <a:defRPr sz="1875" b="0">
                <a:solidFill>
                  <a:srgbClr val="FFFFFF"/>
                </a:solidFill>
                <a:latin typeface="Rubik"/>
                <a:ea typeface="Rubik"/>
                <a:cs typeface="Rubik"/>
              </a:defRPr>
            </a:lvl5pPr>
            <a:lvl6pPr algn="ctr">
              <a:defRPr sz="1875" b="0">
                <a:solidFill>
                  <a:srgbClr val="FFFFFF"/>
                </a:solidFill>
                <a:latin typeface="Rubik"/>
                <a:ea typeface="Rubik"/>
                <a:cs typeface="Rubik"/>
              </a:defRPr>
            </a:lvl6pPr>
            <a:lvl7pPr algn="ctr">
              <a:defRPr sz="1875" b="0">
                <a:solidFill>
                  <a:srgbClr val="FFFFFF"/>
                </a:solidFill>
                <a:latin typeface="Rubik"/>
                <a:ea typeface="Rubik"/>
                <a:cs typeface="Rubik"/>
              </a:defRPr>
            </a:lvl7pPr>
            <a:lvl8pPr algn="ctr">
              <a:defRPr sz="1875" b="0">
                <a:solidFill>
                  <a:srgbClr val="FFFFFF"/>
                </a:solidFill>
                <a:latin typeface="Rubik"/>
                <a:ea typeface="Rubik"/>
                <a:cs typeface="Rubik"/>
              </a:defRPr>
            </a:lvl8pPr>
            <a:lvl9pPr algn="ctr">
              <a:defRPr sz="1875" b="0">
                <a:solidFill>
                  <a:srgbClr val="FFFFFF"/>
                </a:solidFill>
                <a:latin typeface="Rubik"/>
                <a:ea typeface="Rubik"/>
                <a:cs typeface="Rubik"/>
              </a:defRPr>
            </a:lvl9pPr>
          </a:lstStyle>
          <a:p xmlns:a="http://schemas.openxmlformats.org/drawingml/2006/main">
            <a:pPr algn="ctr">
              <a:lnSpc>
                <a:spcPct val="110000"/>
              </a:lnSpc>
              <a:buNone/>
              <a:defRPr sz="1875" b="0">
                <a:solidFill>
                  <a:srgbClr val="FFFFFF"/>
                </a:solidFill>
                <a:latin typeface="Rubik"/>
                <a:ea typeface="Rubik"/>
                <a:cs typeface="Rubik"/>
              </a:defRPr>
            </a:pPr>
            <a:r>
              <a:rPr sz="1875" b="0">
                <a:solidFill>
                  <a:srgbClr val="FFFFFF"/>
                </a:solidFill>
                <a:latin typeface="Rubik"/>
                <a:ea typeface="Rubik"/>
                <a:cs typeface="Rubik"/>
              </a:rPr>
              <a:t>21.10.2026</a:t>
            </a:r>
          </a:p>
        </p:txBody>
      </p:sp>
      <p:sp>
        <p:nvSpPr>
          <p:cNvPr id="39" name="המפגש הבא">
            <a:extLst xmlns:a="http://schemas.openxmlformats.org/drawingml/2006/main">
              <a:ext uri="{FF2B5EF4-FFF2-40B4-BE49-F238E27FC236}">
                <a16:creationId xmlns:a16="http://schemas.microsoft.com/office/drawing/2014/main" id="{33B59A02-23BE-4E67-8D6A-BE5D1B3EED43}"/>
              </a:ext>
            </a:extLst>
          </p:cNvPr>
          <p:cNvSpPr>
            <a:spLocks xmlns:a="http://schemas.openxmlformats.org/drawingml/2006/main" noGrp="1"/>
          </p:cNvSpPr>
          <p:nvPr/>
        </p:nvSpPr>
        <p:spPr>
          <a:xfrm xmlns:a="http://schemas.openxmlformats.org/drawingml/2006/main">
            <a:off x="6334125" y="2105025"/>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725" b="1">
                <a:solidFill>
                  <a:srgbClr val="FFDBA2"/>
                </a:solidFill>
                <a:latin typeface="Rubik"/>
                <a:ea typeface="Rubik"/>
                <a:cs typeface="Rubik"/>
              </a:defRPr>
            </a:defPPr>
            <a:lvl1pPr algn="ctr">
              <a:defRPr sz="1725" b="1">
                <a:solidFill>
                  <a:srgbClr val="FFDBA2"/>
                </a:solidFill>
                <a:latin typeface="Rubik"/>
                <a:ea typeface="Rubik"/>
                <a:cs typeface="Rubik"/>
              </a:defRPr>
            </a:lvl1pPr>
            <a:lvl2pPr algn="ctr">
              <a:defRPr sz="1725" b="1">
                <a:solidFill>
                  <a:srgbClr val="FFDBA2"/>
                </a:solidFill>
                <a:latin typeface="Rubik"/>
                <a:ea typeface="Rubik"/>
                <a:cs typeface="Rubik"/>
              </a:defRPr>
            </a:lvl2pPr>
            <a:lvl3pPr algn="ctr">
              <a:defRPr sz="1725" b="1">
                <a:solidFill>
                  <a:srgbClr val="FFDBA2"/>
                </a:solidFill>
                <a:latin typeface="Rubik"/>
                <a:ea typeface="Rubik"/>
                <a:cs typeface="Rubik"/>
              </a:defRPr>
            </a:lvl3pPr>
            <a:lvl4pPr algn="ctr">
              <a:defRPr sz="1725" b="1">
                <a:solidFill>
                  <a:srgbClr val="FFDBA2"/>
                </a:solidFill>
                <a:latin typeface="Rubik"/>
                <a:ea typeface="Rubik"/>
                <a:cs typeface="Rubik"/>
              </a:defRPr>
            </a:lvl4pPr>
            <a:lvl5pPr algn="ctr">
              <a:defRPr sz="1725" b="1">
                <a:solidFill>
                  <a:srgbClr val="FFDBA2"/>
                </a:solidFill>
                <a:latin typeface="Rubik"/>
                <a:ea typeface="Rubik"/>
                <a:cs typeface="Rubik"/>
              </a:defRPr>
            </a:lvl5pPr>
            <a:lvl6pPr algn="ctr">
              <a:defRPr sz="1725" b="1">
                <a:solidFill>
                  <a:srgbClr val="FFDBA2"/>
                </a:solidFill>
                <a:latin typeface="Rubik"/>
                <a:ea typeface="Rubik"/>
                <a:cs typeface="Rubik"/>
              </a:defRPr>
            </a:lvl6pPr>
            <a:lvl7pPr algn="ctr">
              <a:defRPr sz="1725" b="1">
                <a:solidFill>
                  <a:srgbClr val="FFDBA2"/>
                </a:solidFill>
                <a:latin typeface="Rubik"/>
                <a:ea typeface="Rubik"/>
                <a:cs typeface="Rubik"/>
              </a:defRPr>
            </a:lvl7pPr>
            <a:lvl8pPr algn="ctr">
              <a:defRPr sz="1725" b="1">
                <a:solidFill>
                  <a:srgbClr val="FFDBA2"/>
                </a:solidFill>
                <a:latin typeface="Rubik"/>
                <a:ea typeface="Rubik"/>
                <a:cs typeface="Rubik"/>
              </a:defRPr>
            </a:lvl8pPr>
            <a:lvl9pPr algn="ctr">
              <a:defRPr sz="1725" b="1">
                <a:solidFill>
                  <a:srgbClr val="FFDBA2"/>
                </a:solidFill>
                <a:latin typeface="Rubik"/>
                <a:ea typeface="Rubik"/>
                <a:cs typeface="Rubik"/>
              </a:defRPr>
            </a:lvl9pPr>
          </a:lstStyle>
          <a:p xmlns:a="http://schemas.openxmlformats.org/drawingml/2006/main">
            <a:pPr algn="ctr" rtl="1">
              <a:lnSpc>
                <a:spcPct val="110000"/>
              </a:lnSpc>
              <a:buNone/>
              <a:defRPr sz="1725" b="1">
                <a:solidFill>
                  <a:srgbClr val="FFDBA2"/>
                </a:solidFill>
                <a:latin typeface="Rubik"/>
                <a:ea typeface="Rubik"/>
                <a:cs typeface="Rubik"/>
              </a:defRPr>
            </a:pPr>
            <a:r>
              <a:rPr sz="1725" b="1" lang="he-IL">
                <a:solidFill>
                  <a:srgbClr val="FFDBA2"/>
                </a:solidFill>
                <a:latin typeface="Rubik"/>
                <a:ea typeface="Rubik"/>
                <a:cs typeface="Rubik"/>
              </a:rPr>
              <a:t>המפגש הבא</a:t>
            </a:r>
          </a:p>
        </p:txBody>
      </p:sp>
      <p:sp>
        <p:nvSpPr>
          <p:cNvPr id="40" name="חשיפה לקבוצה">
            <a:extLst xmlns:a="http://schemas.openxmlformats.org/drawingml/2006/main">
              <a:ext uri="{FF2B5EF4-FFF2-40B4-BE49-F238E27FC236}">
                <a16:creationId xmlns:a16="http://schemas.microsoft.com/office/drawing/2014/main" id="{8A7C7399-B9C7-4D45-B05B-441446DC21CA}"/>
              </a:ext>
            </a:extLst>
          </p:cNvPr>
          <p:cNvSpPr>
            <a:spLocks xmlns:a="http://schemas.openxmlformats.org/drawingml/2006/main" noGrp="1"/>
          </p:cNvSpPr>
          <p:nvPr/>
        </p:nvSpPr>
        <p:spPr>
          <a:xfrm xmlns:a="http://schemas.openxmlformats.org/drawingml/2006/main">
            <a:off x="6334125" y="29432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100" b="1">
                <a:solidFill>
                  <a:srgbClr val="FFFFFF"/>
                </a:solidFill>
                <a:latin typeface="Rubik"/>
                <a:ea typeface="Rubik"/>
                <a:cs typeface="Rubik"/>
              </a:defRPr>
            </a:defPPr>
            <a:lvl1pPr algn="ctr">
              <a:defRPr sz="2100" b="1">
                <a:solidFill>
                  <a:srgbClr val="FFFFFF"/>
                </a:solidFill>
                <a:latin typeface="Rubik"/>
                <a:ea typeface="Rubik"/>
                <a:cs typeface="Rubik"/>
              </a:defRPr>
            </a:lvl1pPr>
            <a:lvl2pPr algn="ctr">
              <a:defRPr sz="2100" b="1">
                <a:solidFill>
                  <a:srgbClr val="FFFFFF"/>
                </a:solidFill>
                <a:latin typeface="Rubik"/>
                <a:ea typeface="Rubik"/>
                <a:cs typeface="Rubik"/>
              </a:defRPr>
            </a:lvl2pPr>
            <a:lvl3pPr algn="ctr">
              <a:defRPr sz="2100" b="1">
                <a:solidFill>
                  <a:srgbClr val="FFFFFF"/>
                </a:solidFill>
                <a:latin typeface="Rubik"/>
                <a:ea typeface="Rubik"/>
                <a:cs typeface="Rubik"/>
              </a:defRPr>
            </a:lvl3pPr>
            <a:lvl4pPr algn="ctr">
              <a:defRPr sz="2100" b="1">
                <a:solidFill>
                  <a:srgbClr val="FFFFFF"/>
                </a:solidFill>
                <a:latin typeface="Rubik"/>
                <a:ea typeface="Rubik"/>
                <a:cs typeface="Rubik"/>
              </a:defRPr>
            </a:lvl4pPr>
            <a:lvl5pPr algn="ctr">
              <a:defRPr sz="2100" b="1">
                <a:solidFill>
                  <a:srgbClr val="FFFFFF"/>
                </a:solidFill>
                <a:latin typeface="Rubik"/>
                <a:ea typeface="Rubik"/>
                <a:cs typeface="Rubik"/>
              </a:defRPr>
            </a:lvl5pPr>
            <a:lvl6pPr algn="ctr">
              <a:defRPr sz="2100" b="1">
                <a:solidFill>
                  <a:srgbClr val="FFFFFF"/>
                </a:solidFill>
                <a:latin typeface="Rubik"/>
                <a:ea typeface="Rubik"/>
                <a:cs typeface="Rubik"/>
              </a:defRPr>
            </a:lvl6pPr>
            <a:lvl7pPr algn="ctr">
              <a:defRPr sz="2100" b="1">
                <a:solidFill>
                  <a:srgbClr val="FFFFFF"/>
                </a:solidFill>
                <a:latin typeface="Rubik"/>
                <a:ea typeface="Rubik"/>
                <a:cs typeface="Rubik"/>
              </a:defRPr>
            </a:lvl7pPr>
            <a:lvl8pPr algn="ctr">
              <a:defRPr sz="2100" b="1">
                <a:solidFill>
                  <a:srgbClr val="FFFFFF"/>
                </a:solidFill>
                <a:latin typeface="Rubik"/>
                <a:ea typeface="Rubik"/>
                <a:cs typeface="Rubik"/>
              </a:defRPr>
            </a:lvl8pPr>
            <a:lvl9pPr algn="ctr">
              <a:defRPr sz="2100" b="1">
                <a:solidFill>
                  <a:srgbClr val="FFFFFF"/>
                </a:solidFill>
                <a:latin typeface="Rubik"/>
                <a:ea typeface="Rubik"/>
                <a:cs typeface="Rubik"/>
              </a:defRPr>
            </a:lvl9pPr>
          </a:lstStyle>
          <a:p xmlns:a="http://schemas.openxmlformats.org/drawingml/2006/main">
            <a:pPr algn="ctr" rtl="1">
              <a:lnSpc>
                <a:spcPct val="110000"/>
              </a:lnSpc>
              <a:buNone/>
              <a:defRPr sz="2100" b="1">
                <a:solidFill>
                  <a:srgbClr val="FFFFFF"/>
                </a:solidFill>
                <a:latin typeface="Rubik"/>
                <a:ea typeface="Rubik"/>
                <a:cs typeface="Rubik"/>
              </a:defRPr>
            </a:pPr>
            <a:r>
              <a:rPr sz="2100" b="1" lang="he-IL">
                <a:solidFill>
                  <a:srgbClr val="FFFFFF"/>
                </a:solidFill>
                <a:latin typeface="Rubik"/>
                <a:ea typeface="Rubik"/>
                <a:cs typeface="Rubik"/>
              </a:rPr>
              <a:t>חשיפה לקבוצה</a:t>
            </a:r>
          </a:p>
        </p:txBody>
      </p:sp>
      <p:sp>
        <p:nvSpPr>
          <p:cNvPr id="41" name="פוגשים את אנשי הקבוצה&#10;ואת הצוותים">
            <a:extLst xmlns:a="http://schemas.openxmlformats.org/drawingml/2006/main">
              <a:ext uri="{FF2B5EF4-FFF2-40B4-BE49-F238E27FC236}">
                <a16:creationId xmlns:a16="http://schemas.microsoft.com/office/drawing/2014/main" id="{80D4A253-39A5-49B5-B1D2-C3363533569F}"/>
              </a:ext>
            </a:extLst>
          </p:cNvPr>
          <p:cNvSpPr>
            <a:spLocks xmlns:a="http://schemas.openxmlformats.org/drawingml/2006/main" noGrp="1"/>
          </p:cNvSpPr>
          <p:nvPr/>
        </p:nvSpPr>
        <p:spPr>
          <a:xfrm xmlns:a="http://schemas.openxmlformats.org/drawingml/2006/main">
            <a:off x="6334125" y="3400425"/>
            <a:ext cx="2571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725" b="0">
                <a:solidFill>
                  <a:srgbClr val="FFFFFF"/>
                </a:solidFill>
                <a:latin typeface="Rubik"/>
                <a:ea typeface="Rubik"/>
                <a:cs typeface="Rubik"/>
              </a:defRPr>
            </a:defPPr>
            <a:lvl1pPr algn="ctr">
              <a:defRPr sz="1725" b="0">
                <a:solidFill>
                  <a:srgbClr val="FFFFFF"/>
                </a:solidFill>
                <a:latin typeface="Rubik"/>
                <a:ea typeface="Rubik"/>
                <a:cs typeface="Rubik"/>
              </a:defRPr>
            </a:lvl1pPr>
            <a:lvl2pPr algn="ctr">
              <a:defRPr sz="1725" b="0">
                <a:solidFill>
                  <a:srgbClr val="FFFFFF"/>
                </a:solidFill>
                <a:latin typeface="Rubik"/>
                <a:ea typeface="Rubik"/>
                <a:cs typeface="Rubik"/>
              </a:defRPr>
            </a:lvl2pPr>
            <a:lvl3pPr algn="ctr">
              <a:defRPr sz="1725" b="0">
                <a:solidFill>
                  <a:srgbClr val="FFFFFF"/>
                </a:solidFill>
                <a:latin typeface="Rubik"/>
                <a:ea typeface="Rubik"/>
                <a:cs typeface="Rubik"/>
              </a:defRPr>
            </a:lvl3pPr>
            <a:lvl4pPr algn="ctr">
              <a:defRPr sz="1725" b="0">
                <a:solidFill>
                  <a:srgbClr val="FFFFFF"/>
                </a:solidFill>
                <a:latin typeface="Rubik"/>
                <a:ea typeface="Rubik"/>
                <a:cs typeface="Rubik"/>
              </a:defRPr>
            </a:lvl4pPr>
            <a:lvl5pPr algn="ctr">
              <a:defRPr sz="1725" b="0">
                <a:solidFill>
                  <a:srgbClr val="FFFFFF"/>
                </a:solidFill>
                <a:latin typeface="Rubik"/>
                <a:ea typeface="Rubik"/>
                <a:cs typeface="Rubik"/>
              </a:defRPr>
            </a:lvl5pPr>
            <a:lvl6pPr algn="ctr">
              <a:defRPr sz="1725" b="0">
                <a:solidFill>
                  <a:srgbClr val="FFFFFF"/>
                </a:solidFill>
                <a:latin typeface="Rubik"/>
                <a:ea typeface="Rubik"/>
                <a:cs typeface="Rubik"/>
              </a:defRPr>
            </a:lvl6pPr>
            <a:lvl7pPr algn="ctr">
              <a:defRPr sz="1725" b="0">
                <a:solidFill>
                  <a:srgbClr val="FFFFFF"/>
                </a:solidFill>
                <a:latin typeface="Rubik"/>
                <a:ea typeface="Rubik"/>
                <a:cs typeface="Rubik"/>
              </a:defRPr>
            </a:lvl7pPr>
            <a:lvl8pPr algn="ctr">
              <a:defRPr sz="1725" b="0">
                <a:solidFill>
                  <a:srgbClr val="FFFFFF"/>
                </a:solidFill>
                <a:latin typeface="Rubik"/>
                <a:ea typeface="Rubik"/>
                <a:cs typeface="Rubik"/>
              </a:defRPr>
            </a:lvl8pPr>
            <a:lvl9pPr algn="ctr">
              <a:defRPr sz="1725" b="0">
                <a:solidFill>
                  <a:srgbClr val="FFFFFF"/>
                </a:solidFill>
                <a:latin typeface="Rubik"/>
                <a:ea typeface="Rubik"/>
                <a:cs typeface="Rubik"/>
              </a:defRPr>
            </a:lvl9pPr>
          </a:lstStyle>
          <a:p xmlns:a="http://schemas.openxmlformats.org/drawingml/2006/main">
            <a:pPr algn="ctr" rtl="1">
              <a:lnSpc>
                <a:spcPct val="110000"/>
              </a:lnSpc>
              <a:buNone/>
              <a:defRPr sz="1725" b="0">
                <a:solidFill>
                  <a:srgbClr val="FFFFFF"/>
                </a:solidFill>
                <a:latin typeface="Rubik"/>
                <a:ea typeface="Rubik"/>
                <a:cs typeface="Rubik"/>
              </a:defRPr>
            </a:pPr>
            <a:r>
              <a:rPr sz="1725" b="0" lang="he-IL">
                <a:solidFill>
                  <a:srgbClr val="FFFFFF"/>
                </a:solidFill>
                <a:latin typeface="Rubik"/>
                <a:ea typeface="Rubik"/>
                <a:cs typeface="Rubik"/>
              </a:rPr>
              <a:t>פוגשים את אנשי הקבוצה</a:t>
            </a:r>
          </a:p>
          <a:p xmlns:a="http://schemas.openxmlformats.org/drawingml/2006/main">
            <a:pPr algn="ctr" rtl="1">
              <a:lnSpc>
                <a:spcPct val="110000"/>
              </a:lnSpc>
              <a:buNone/>
              <a:defRPr sz="1725" b="0">
                <a:solidFill>
                  <a:srgbClr val="FFFFFF"/>
                </a:solidFill>
                <a:latin typeface="Rubik"/>
                <a:ea typeface="Rubik"/>
                <a:cs typeface="Rubik"/>
              </a:defRPr>
            </a:pPr>
            <a:r>
              <a:rPr sz="1725" b="0" lang="he-IL">
                <a:solidFill>
                  <a:srgbClr val="FFFFFF"/>
                </a:solidFill>
                <a:latin typeface="Rubik"/>
                <a:ea typeface="Rubik"/>
                <a:cs typeface="Rubik"/>
              </a:rPr>
              <a:t>ואת הצוותים</a:t>
            </a:r>
          </a:p>
        </p:txBody>
      </p:sp>
      <p:sp>
        <p:nvSpPr>
          <p:cNvPr id="42" name="סוף אוקטובר–דצמבר">
            <a:extLst xmlns:a="http://schemas.openxmlformats.org/drawingml/2006/main">
              <a:ext uri="{FF2B5EF4-FFF2-40B4-BE49-F238E27FC236}">
                <a16:creationId xmlns:a16="http://schemas.microsoft.com/office/drawing/2014/main" id="{91AC8F8C-6B6D-43BE-BFBF-90D8A98E0E65}"/>
              </a:ext>
            </a:extLst>
          </p:cNvPr>
          <p:cNvSpPr>
            <a:spLocks xmlns:a="http://schemas.openxmlformats.org/drawingml/2006/main" noGrp="1"/>
          </p:cNvSpPr>
          <p:nvPr/>
        </p:nvSpPr>
        <p:spPr>
          <a:xfrm xmlns:a="http://schemas.openxmlformats.org/drawingml/2006/main">
            <a:off x="3476625" y="2105025"/>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725" b="1">
                <a:solidFill>
                  <a:srgbClr val="FFDBA2"/>
                </a:solidFill>
                <a:latin typeface="Rubik"/>
                <a:ea typeface="Rubik"/>
                <a:cs typeface="Rubik"/>
              </a:defRPr>
            </a:defPPr>
            <a:lvl1pPr algn="ctr">
              <a:defRPr sz="1725" b="1">
                <a:solidFill>
                  <a:srgbClr val="FFDBA2"/>
                </a:solidFill>
                <a:latin typeface="Rubik"/>
                <a:ea typeface="Rubik"/>
                <a:cs typeface="Rubik"/>
              </a:defRPr>
            </a:lvl1pPr>
            <a:lvl2pPr algn="ctr">
              <a:defRPr sz="1725" b="1">
                <a:solidFill>
                  <a:srgbClr val="FFDBA2"/>
                </a:solidFill>
                <a:latin typeface="Rubik"/>
                <a:ea typeface="Rubik"/>
                <a:cs typeface="Rubik"/>
              </a:defRPr>
            </a:lvl2pPr>
            <a:lvl3pPr algn="ctr">
              <a:defRPr sz="1725" b="1">
                <a:solidFill>
                  <a:srgbClr val="FFDBA2"/>
                </a:solidFill>
                <a:latin typeface="Rubik"/>
                <a:ea typeface="Rubik"/>
                <a:cs typeface="Rubik"/>
              </a:defRPr>
            </a:lvl3pPr>
            <a:lvl4pPr algn="ctr">
              <a:defRPr sz="1725" b="1">
                <a:solidFill>
                  <a:srgbClr val="FFDBA2"/>
                </a:solidFill>
                <a:latin typeface="Rubik"/>
                <a:ea typeface="Rubik"/>
                <a:cs typeface="Rubik"/>
              </a:defRPr>
            </a:lvl4pPr>
            <a:lvl5pPr algn="ctr">
              <a:defRPr sz="1725" b="1">
                <a:solidFill>
                  <a:srgbClr val="FFDBA2"/>
                </a:solidFill>
                <a:latin typeface="Rubik"/>
                <a:ea typeface="Rubik"/>
                <a:cs typeface="Rubik"/>
              </a:defRPr>
            </a:lvl5pPr>
            <a:lvl6pPr algn="ctr">
              <a:defRPr sz="1725" b="1">
                <a:solidFill>
                  <a:srgbClr val="FFDBA2"/>
                </a:solidFill>
                <a:latin typeface="Rubik"/>
                <a:ea typeface="Rubik"/>
                <a:cs typeface="Rubik"/>
              </a:defRPr>
            </a:lvl6pPr>
            <a:lvl7pPr algn="ctr">
              <a:defRPr sz="1725" b="1">
                <a:solidFill>
                  <a:srgbClr val="FFDBA2"/>
                </a:solidFill>
                <a:latin typeface="Rubik"/>
                <a:ea typeface="Rubik"/>
                <a:cs typeface="Rubik"/>
              </a:defRPr>
            </a:lvl7pPr>
            <a:lvl8pPr algn="ctr">
              <a:defRPr sz="1725" b="1">
                <a:solidFill>
                  <a:srgbClr val="FFDBA2"/>
                </a:solidFill>
                <a:latin typeface="Rubik"/>
                <a:ea typeface="Rubik"/>
                <a:cs typeface="Rubik"/>
              </a:defRPr>
            </a:lvl8pPr>
            <a:lvl9pPr algn="ctr">
              <a:defRPr sz="1725" b="1">
                <a:solidFill>
                  <a:srgbClr val="FFDBA2"/>
                </a:solidFill>
                <a:latin typeface="Rubik"/>
                <a:ea typeface="Rubik"/>
                <a:cs typeface="Rubik"/>
              </a:defRPr>
            </a:lvl9pPr>
          </a:lstStyle>
          <a:p xmlns:a="http://schemas.openxmlformats.org/drawingml/2006/main">
            <a:pPr algn="ctr" rtl="1">
              <a:lnSpc>
                <a:spcPct val="110000"/>
              </a:lnSpc>
              <a:buNone/>
              <a:defRPr sz="1725" b="1">
                <a:solidFill>
                  <a:srgbClr val="FFDBA2"/>
                </a:solidFill>
                <a:latin typeface="Rubik"/>
                <a:ea typeface="Rubik"/>
                <a:cs typeface="Rubik"/>
              </a:defRPr>
            </a:pPr>
            <a:r>
              <a:rPr sz="1725" b="1" lang="he-IL">
                <a:solidFill>
                  <a:srgbClr val="FFDBA2"/>
                </a:solidFill>
                <a:latin typeface="Rubik"/>
                <a:ea typeface="Rubik"/>
                <a:cs typeface="Rubik"/>
              </a:rPr>
              <a:t>סוף אוקטובר–דצמבר</a:t>
            </a:r>
          </a:p>
        </p:txBody>
      </p:sp>
      <p:sp>
        <p:nvSpPr>
          <p:cNvPr id="43" name="תקופת הכשרות">
            <a:extLst xmlns:a="http://schemas.openxmlformats.org/drawingml/2006/main">
              <a:ext uri="{FF2B5EF4-FFF2-40B4-BE49-F238E27FC236}">
                <a16:creationId xmlns:a16="http://schemas.microsoft.com/office/drawing/2014/main" id="{279AB8F4-658B-4C13-B863-E456CD6A3A80}"/>
              </a:ext>
            </a:extLst>
          </p:cNvPr>
          <p:cNvSpPr>
            <a:spLocks xmlns:a="http://schemas.openxmlformats.org/drawingml/2006/main" noGrp="1"/>
          </p:cNvSpPr>
          <p:nvPr/>
        </p:nvSpPr>
        <p:spPr>
          <a:xfrm xmlns:a="http://schemas.openxmlformats.org/drawingml/2006/main">
            <a:off x="3476625" y="29432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100" b="1">
                <a:solidFill>
                  <a:srgbClr val="FFFFFF"/>
                </a:solidFill>
                <a:latin typeface="Rubik"/>
                <a:ea typeface="Rubik"/>
                <a:cs typeface="Rubik"/>
              </a:defRPr>
            </a:defPPr>
            <a:lvl1pPr algn="ctr">
              <a:defRPr sz="2100" b="1">
                <a:solidFill>
                  <a:srgbClr val="FFFFFF"/>
                </a:solidFill>
                <a:latin typeface="Rubik"/>
                <a:ea typeface="Rubik"/>
                <a:cs typeface="Rubik"/>
              </a:defRPr>
            </a:lvl1pPr>
            <a:lvl2pPr algn="ctr">
              <a:defRPr sz="2100" b="1">
                <a:solidFill>
                  <a:srgbClr val="FFFFFF"/>
                </a:solidFill>
                <a:latin typeface="Rubik"/>
                <a:ea typeface="Rubik"/>
                <a:cs typeface="Rubik"/>
              </a:defRPr>
            </a:lvl2pPr>
            <a:lvl3pPr algn="ctr">
              <a:defRPr sz="2100" b="1">
                <a:solidFill>
                  <a:srgbClr val="FFFFFF"/>
                </a:solidFill>
                <a:latin typeface="Rubik"/>
                <a:ea typeface="Rubik"/>
                <a:cs typeface="Rubik"/>
              </a:defRPr>
            </a:lvl3pPr>
            <a:lvl4pPr algn="ctr">
              <a:defRPr sz="2100" b="1">
                <a:solidFill>
                  <a:srgbClr val="FFFFFF"/>
                </a:solidFill>
                <a:latin typeface="Rubik"/>
                <a:ea typeface="Rubik"/>
                <a:cs typeface="Rubik"/>
              </a:defRPr>
            </a:lvl4pPr>
            <a:lvl5pPr algn="ctr">
              <a:defRPr sz="2100" b="1">
                <a:solidFill>
                  <a:srgbClr val="FFFFFF"/>
                </a:solidFill>
                <a:latin typeface="Rubik"/>
                <a:ea typeface="Rubik"/>
                <a:cs typeface="Rubik"/>
              </a:defRPr>
            </a:lvl5pPr>
            <a:lvl6pPr algn="ctr">
              <a:defRPr sz="2100" b="1">
                <a:solidFill>
                  <a:srgbClr val="FFFFFF"/>
                </a:solidFill>
                <a:latin typeface="Rubik"/>
                <a:ea typeface="Rubik"/>
                <a:cs typeface="Rubik"/>
              </a:defRPr>
            </a:lvl6pPr>
            <a:lvl7pPr algn="ctr">
              <a:defRPr sz="2100" b="1">
                <a:solidFill>
                  <a:srgbClr val="FFFFFF"/>
                </a:solidFill>
                <a:latin typeface="Rubik"/>
                <a:ea typeface="Rubik"/>
                <a:cs typeface="Rubik"/>
              </a:defRPr>
            </a:lvl7pPr>
            <a:lvl8pPr algn="ctr">
              <a:defRPr sz="2100" b="1">
                <a:solidFill>
                  <a:srgbClr val="FFFFFF"/>
                </a:solidFill>
                <a:latin typeface="Rubik"/>
                <a:ea typeface="Rubik"/>
                <a:cs typeface="Rubik"/>
              </a:defRPr>
            </a:lvl8pPr>
            <a:lvl9pPr algn="ctr">
              <a:defRPr sz="2100" b="1">
                <a:solidFill>
                  <a:srgbClr val="FFFFFF"/>
                </a:solidFill>
                <a:latin typeface="Rubik"/>
                <a:ea typeface="Rubik"/>
                <a:cs typeface="Rubik"/>
              </a:defRPr>
            </a:lvl9pPr>
          </a:lstStyle>
          <a:p xmlns:a="http://schemas.openxmlformats.org/drawingml/2006/main">
            <a:pPr algn="ctr" rtl="1">
              <a:lnSpc>
                <a:spcPct val="110000"/>
              </a:lnSpc>
              <a:buNone/>
              <a:defRPr sz="2100" b="1">
                <a:solidFill>
                  <a:srgbClr val="FFFFFF"/>
                </a:solidFill>
                <a:latin typeface="Rubik"/>
                <a:ea typeface="Rubik"/>
                <a:cs typeface="Rubik"/>
              </a:defRPr>
            </a:pPr>
            <a:r>
              <a:rPr sz="2100" b="1" lang="he-IL">
                <a:solidFill>
                  <a:srgbClr val="FFFFFF"/>
                </a:solidFill>
                <a:latin typeface="Rubik"/>
                <a:ea typeface="Rubik"/>
                <a:cs typeface="Rubik"/>
              </a:rPr>
              <a:t>תקופת הכשרות</a:t>
            </a:r>
          </a:p>
        </p:txBody>
      </p:sp>
      <p:sp>
        <p:nvSpPr>
          <p:cNvPr id="44" name="לומדים ומתרגלים&#10;בתחומי הצוותים">
            <a:extLst xmlns:a="http://schemas.openxmlformats.org/drawingml/2006/main">
              <a:ext uri="{FF2B5EF4-FFF2-40B4-BE49-F238E27FC236}">
                <a16:creationId xmlns:a16="http://schemas.microsoft.com/office/drawing/2014/main" id="{9AEC64E2-9382-459A-A224-4485A479D82F}"/>
              </a:ext>
            </a:extLst>
          </p:cNvPr>
          <p:cNvSpPr>
            <a:spLocks xmlns:a="http://schemas.openxmlformats.org/drawingml/2006/main" noGrp="1"/>
          </p:cNvSpPr>
          <p:nvPr/>
        </p:nvSpPr>
        <p:spPr>
          <a:xfrm xmlns:a="http://schemas.openxmlformats.org/drawingml/2006/main">
            <a:off x="3476625" y="3400425"/>
            <a:ext cx="2571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725" b="0">
                <a:solidFill>
                  <a:srgbClr val="FFFFFF"/>
                </a:solidFill>
                <a:latin typeface="Rubik"/>
                <a:ea typeface="Rubik"/>
                <a:cs typeface="Rubik"/>
              </a:defRPr>
            </a:defPPr>
            <a:lvl1pPr algn="ctr">
              <a:defRPr sz="1725" b="0">
                <a:solidFill>
                  <a:srgbClr val="FFFFFF"/>
                </a:solidFill>
                <a:latin typeface="Rubik"/>
                <a:ea typeface="Rubik"/>
                <a:cs typeface="Rubik"/>
              </a:defRPr>
            </a:lvl1pPr>
            <a:lvl2pPr algn="ctr">
              <a:defRPr sz="1725" b="0">
                <a:solidFill>
                  <a:srgbClr val="FFFFFF"/>
                </a:solidFill>
                <a:latin typeface="Rubik"/>
                <a:ea typeface="Rubik"/>
                <a:cs typeface="Rubik"/>
              </a:defRPr>
            </a:lvl2pPr>
            <a:lvl3pPr algn="ctr">
              <a:defRPr sz="1725" b="0">
                <a:solidFill>
                  <a:srgbClr val="FFFFFF"/>
                </a:solidFill>
                <a:latin typeface="Rubik"/>
                <a:ea typeface="Rubik"/>
                <a:cs typeface="Rubik"/>
              </a:defRPr>
            </a:lvl3pPr>
            <a:lvl4pPr algn="ctr">
              <a:defRPr sz="1725" b="0">
                <a:solidFill>
                  <a:srgbClr val="FFFFFF"/>
                </a:solidFill>
                <a:latin typeface="Rubik"/>
                <a:ea typeface="Rubik"/>
                <a:cs typeface="Rubik"/>
              </a:defRPr>
            </a:lvl4pPr>
            <a:lvl5pPr algn="ctr">
              <a:defRPr sz="1725" b="0">
                <a:solidFill>
                  <a:srgbClr val="FFFFFF"/>
                </a:solidFill>
                <a:latin typeface="Rubik"/>
                <a:ea typeface="Rubik"/>
                <a:cs typeface="Rubik"/>
              </a:defRPr>
            </a:lvl5pPr>
            <a:lvl6pPr algn="ctr">
              <a:defRPr sz="1725" b="0">
                <a:solidFill>
                  <a:srgbClr val="FFFFFF"/>
                </a:solidFill>
                <a:latin typeface="Rubik"/>
                <a:ea typeface="Rubik"/>
                <a:cs typeface="Rubik"/>
              </a:defRPr>
            </a:lvl6pPr>
            <a:lvl7pPr algn="ctr">
              <a:defRPr sz="1725" b="0">
                <a:solidFill>
                  <a:srgbClr val="FFFFFF"/>
                </a:solidFill>
                <a:latin typeface="Rubik"/>
                <a:ea typeface="Rubik"/>
                <a:cs typeface="Rubik"/>
              </a:defRPr>
            </a:lvl7pPr>
            <a:lvl8pPr algn="ctr">
              <a:defRPr sz="1725" b="0">
                <a:solidFill>
                  <a:srgbClr val="FFFFFF"/>
                </a:solidFill>
                <a:latin typeface="Rubik"/>
                <a:ea typeface="Rubik"/>
                <a:cs typeface="Rubik"/>
              </a:defRPr>
            </a:lvl8pPr>
            <a:lvl9pPr algn="ctr">
              <a:defRPr sz="1725" b="0">
                <a:solidFill>
                  <a:srgbClr val="FFFFFF"/>
                </a:solidFill>
                <a:latin typeface="Rubik"/>
                <a:ea typeface="Rubik"/>
                <a:cs typeface="Rubik"/>
              </a:defRPr>
            </a:lvl9pPr>
          </a:lstStyle>
          <a:p xmlns:a="http://schemas.openxmlformats.org/drawingml/2006/main">
            <a:pPr algn="ctr" rtl="1">
              <a:lnSpc>
                <a:spcPct val="110000"/>
              </a:lnSpc>
              <a:buNone/>
              <a:defRPr sz="1725" b="0">
                <a:solidFill>
                  <a:srgbClr val="FFFFFF"/>
                </a:solidFill>
                <a:latin typeface="Rubik"/>
                <a:ea typeface="Rubik"/>
                <a:cs typeface="Rubik"/>
              </a:defRPr>
            </a:pPr>
            <a:r>
              <a:rPr sz="1725" b="0" lang="he-IL">
                <a:solidFill>
                  <a:srgbClr val="FFFFFF"/>
                </a:solidFill>
                <a:latin typeface="Rubik"/>
                <a:ea typeface="Rubik"/>
                <a:cs typeface="Rubik"/>
              </a:rPr>
              <a:t>לומדים ומתרגלים</a:t>
            </a:r>
          </a:p>
          <a:p xmlns:a="http://schemas.openxmlformats.org/drawingml/2006/main">
            <a:pPr algn="ctr" rtl="1">
              <a:lnSpc>
                <a:spcPct val="110000"/>
              </a:lnSpc>
              <a:buNone/>
              <a:defRPr sz="1725" b="0">
                <a:solidFill>
                  <a:srgbClr val="FFFFFF"/>
                </a:solidFill>
                <a:latin typeface="Rubik"/>
                <a:ea typeface="Rubik"/>
                <a:cs typeface="Rubik"/>
              </a:defRPr>
            </a:pPr>
            <a:r>
              <a:rPr sz="1725" b="0" lang="he-IL">
                <a:solidFill>
                  <a:srgbClr val="FFFFFF"/>
                </a:solidFill>
                <a:latin typeface="Rubik"/>
                <a:ea typeface="Rubik"/>
                <a:cs typeface="Rubik"/>
              </a:rPr>
              <a:t>בתחומי הצוותים</a:t>
            </a:r>
          </a:p>
        </p:txBody>
      </p:sp>
      <p:sp>
        <p:nvSpPr>
          <p:cNvPr id="45" name="דצמבר">
            <a:extLst xmlns:a="http://schemas.openxmlformats.org/drawingml/2006/main">
              <a:ext uri="{FF2B5EF4-FFF2-40B4-BE49-F238E27FC236}">
                <a16:creationId xmlns:a16="http://schemas.microsoft.com/office/drawing/2014/main" id="{22433428-92DA-441F-9B00-7E2CF4792FA5}"/>
              </a:ext>
            </a:extLst>
          </p:cNvPr>
          <p:cNvSpPr>
            <a:spLocks xmlns:a="http://schemas.openxmlformats.org/drawingml/2006/main" noGrp="1"/>
          </p:cNvSpPr>
          <p:nvPr/>
        </p:nvSpPr>
        <p:spPr>
          <a:xfrm xmlns:a="http://schemas.openxmlformats.org/drawingml/2006/main">
            <a:off x="619125" y="2105025"/>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725" b="1">
                <a:solidFill>
                  <a:srgbClr val="FFDBA2"/>
                </a:solidFill>
                <a:latin typeface="Rubik"/>
                <a:ea typeface="Rubik"/>
                <a:cs typeface="Rubik"/>
              </a:defRPr>
            </a:defPPr>
            <a:lvl1pPr algn="ctr">
              <a:defRPr sz="1725" b="1">
                <a:solidFill>
                  <a:srgbClr val="FFDBA2"/>
                </a:solidFill>
                <a:latin typeface="Rubik"/>
                <a:ea typeface="Rubik"/>
                <a:cs typeface="Rubik"/>
              </a:defRPr>
            </a:lvl1pPr>
            <a:lvl2pPr algn="ctr">
              <a:defRPr sz="1725" b="1">
                <a:solidFill>
                  <a:srgbClr val="FFDBA2"/>
                </a:solidFill>
                <a:latin typeface="Rubik"/>
                <a:ea typeface="Rubik"/>
                <a:cs typeface="Rubik"/>
              </a:defRPr>
            </a:lvl2pPr>
            <a:lvl3pPr algn="ctr">
              <a:defRPr sz="1725" b="1">
                <a:solidFill>
                  <a:srgbClr val="FFDBA2"/>
                </a:solidFill>
                <a:latin typeface="Rubik"/>
                <a:ea typeface="Rubik"/>
                <a:cs typeface="Rubik"/>
              </a:defRPr>
            </a:lvl3pPr>
            <a:lvl4pPr algn="ctr">
              <a:defRPr sz="1725" b="1">
                <a:solidFill>
                  <a:srgbClr val="FFDBA2"/>
                </a:solidFill>
                <a:latin typeface="Rubik"/>
                <a:ea typeface="Rubik"/>
                <a:cs typeface="Rubik"/>
              </a:defRPr>
            </a:lvl4pPr>
            <a:lvl5pPr algn="ctr">
              <a:defRPr sz="1725" b="1">
                <a:solidFill>
                  <a:srgbClr val="FFDBA2"/>
                </a:solidFill>
                <a:latin typeface="Rubik"/>
                <a:ea typeface="Rubik"/>
                <a:cs typeface="Rubik"/>
              </a:defRPr>
            </a:lvl5pPr>
            <a:lvl6pPr algn="ctr">
              <a:defRPr sz="1725" b="1">
                <a:solidFill>
                  <a:srgbClr val="FFDBA2"/>
                </a:solidFill>
                <a:latin typeface="Rubik"/>
                <a:ea typeface="Rubik"/>
                <a:cs typeface="Rubik"/>
              </a:defRPr>
            </a:lvl6pPr>
            <a:lvl7pPr algn="ctr">
              <a:defRPr sz="1725" b="1">
                <a:solidFill>
                  <a:srgbClr val="FFDBA2"/>
                </a:solidFill>
                <a:latin typeface="Rubik"/>
                <a:ea typeface="Rubik"/>
                <a:cs typeface="Rubik"/>
              </a:defRPr>
            </a:lvl7pPr>
            <a:lvl8pPr algn="ctr">
              <a:defRPr sz="1725" b="1">
                <a:solidFill>
                  <a:srgbClr val="FFDBA2"/>
                </a:solidFill>
                <a:latin typeface="Rubik"/>
                <a:ea typeface="Rubik"/>
                <a:cs typeface="Rubik"/>
              </a:defRPr>
            </a:lvl8pPr>
            <a:lvl9pPr algn="ctr">
              <a:defRPr sz="1725" b="1">
                <a:solidFill>
                  <a:srgbClr val="FFDBA2"/>
                </a:solidFill>
                <a:latin typeface="Rubik"/>
                <a:ea typeface="Rubik"/>
                <a:cs typeface="Rubik"/>
              </a:defRPr>
            </a:lvl9pPr>
          </a:lstStyle>
          <a:p xmlns:a="http://schemas.openxmlformats.org/drawingml/2006/main">
            <a:pPr algn="ctr" rtl="1">
              <a:lnSpc>
                <a:spcPct val="110000"/>
              </a:lnSpc>
              <a:buNone/>
              <a:defRPr sz="1725" b="1">
                <a:solidFill>
                  <a:srgbClr val="FFDBA2"/>
                </a:solidFill>
                <a:latin typeface="Rubik"/>
                <a:ea typeface="Rubik"/>
                <a:cs typeface="Rubik"/>
              </a:defRPr>
            </a:pPr>
            <a:r>
              <a:rPr sz="1725" b="1" lang="he-IL">
                <a:solidFill>
                  <a:srgbClr val="FFDBA2"/>
                </a:solidFill>
                <a:latin typeface="Rubik"/>
                <a:ea typeface="Rubik"/>
                <a:cs typeface="Rubik"/>
              </a:rPr>
              <a:t>דצמבר</a:t>
            </a:r>
          </a:p>
        </p:txBody>
      </p:sp>
      <p:sp>
        <p:nvSpPr>
          <p:cNvPr id="46" name="תחרות הכנה">
            <a:extLst xmlns:a="http://schemas.openxmlformats.org/drawingml/2006/main">
              <a:ext uri="{FF2B5EF4-FFF2-40B4-BE49-F238E27FC236}">
                <a16:creationId xmlns:a16="http://schemas.microsoft.com/office/drawing/2014/main" id="{02DF75FA-2480-423A-91DA-136F11B0D854}"/>
              </a:ext>
            </a:extLst>
          </p:cNvPr>
          <p:cNvSpPr>
            <a:spLocks xmlns:a="http://schemas.openxmlformats.org/drawingml/2006/main" noGrp="1"/>
          </p:cNvSpPr>
          <p:nvPr/>
        </p:nvSpPr>
        <p:spPr>
          <a:xfrm xmlns:a="http://schemas.openxmlformats.org/drawingml/2006/main">
            <a:off x="619125" y="29432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100" b="1">
                <a:solidFill>
                  <a:srgbClr val="FFFFFF"/>
                </a:solidFill>
                <a:latin typeface="Rubik"/>
                <a:ea typeface="Rubik"/>
                <a:cs typeface="Rubik"/>
              </a:defRPr>
            </a:defPPr>
            <a:lvl1pPr algn="ctr">
              <a:defRPr sz="2100" b="1">
                <a:solidFill>
                  <a:srgbClr val="FFFFFF"/>
                </a:solidFill>
                <a:latin typeface="Rubik"/>
                <a:ea typeface="Rubik"/>
                <a:cs typeface="Rubik"/>
              </a:defRPr>
            </a:lvl1pPr>
            <a:lvl2pPr algn="ctr">
              <a:defRPr sz="2100" b="1">
                <a:solidFill>
                  <a:srgbClr val="FFFFFF"/>
                </a:solidFill>
                <a:latin typeface="Rubik"/>
                <a:ea typeface="Rubik"/>
                <a:cs typeface="Rubik"/>
              </a:defRPr>
            </a:lvl2pPr>
            <a:lvl3pPr algn="ctr">
              <a:defRPr sz="2100" b="1">
                <a:solidFill>
                  <a:srgbClr val="FFFFFF"/>
                </a:solidFill>
                <a:latin typeface="Rubik"/>
                <a:ea typeface="Rubik"/>
                <a:cs typeface="Rubik"/>
              </a:defRPr>
            </a:lvl3pPr>
            <a:lvl4pPr algn="ctr">
              <a:defRPr sz="2100" b="1">
                <a:solidFill>
                  <a:srgbClr val="FFFFFF"/>
                </a:solidFill>
                <a:latin typeface="Rubik"/>
                <a:ea typeface="Rubik"/>
                <a:cs typeface="Rubik"/>
              </a:defRPr>
            </a:lvl4pPr>
            <a:lvl5pPr algn="ctr">
              <a:defRPr sz="2100" b="1">
                <a:solidFill>
                  <a:srgbClr val="FFFFFF"/>
                </a:solidFill>
                <a:latin typeface="Rubik"/>
                <a:ea typeface="Rubik"/>
                <a:cs typeface="Rubik"/>
              </a:defRPr>
            </a:lvl5pPr>
            <a:lvl6pPr algn="ctr">
              <a:defRPr sz="2100" b="1">
                <a:solidFill>
                  <a:srgbClr val="FFFFFF"/>
                </a:solidFill>
                <a:latin typeface="Rubik"/>
                <a:ea typeface="Rubik"/>
                <a:cs typeface="Rubik"/>
              </a:defRPr>
            </a:lvl6pPr>
            <a:lvl7pPr algn="ctr">
              <a:defRPr sz="2100" b="1">
                <a:solidFill>
                  <a:srgbClr val="FFFFFF"/>
                </a:solidFill>
                <a:latin typeface="Rubik"/>
                <a:ea typeface="Rubik"/>
                <a:cs typeface="Rubik"/>
              </a:defRPr>
            </a:lvl7pPr>
            <a:lvl8pPr algn="ctr">
              <a:defRPr sz="2100" b="1">
                <a:solidFill>
                  <a:srgbClr val="FFFFFF"/>
                </a:solidFill>
                <a:latin typeface="Rubik"/>
                <a:ea typeface="Rubik"/>
                <a:cs typeface="Rubik"/>
              </a:defRPr>
            </a:lvl8pPr>
            <a:lvl9pPr algn="ctr">
              <a:defRPr sz="2100" b="1">
                <a:solidFill>
                  <a:srgbClr val="FFFFFF"/>
                </a:solidFill>
                <a:latin typeface="Rubik"/>
                <a:ea typeface="Rubik"/>
                <a:cs typeface="Rubik"/>
              </a:defRPr>
            </a:lvl9pPr>
          </a:lstStyle>
          <a:p xmlns:a="http://schemas.openxmlformats.org/drawingml/2006/main">
            <a:pPr algn="ctr" rtl="1">
              <a:lnSpc>
                <a:spcPct val="110000"/>
              </a:lnSpc>
              <a:buNone/>
              <a:defRPr sz="2100" b="1">
                <a:solidFill>
                  <a:srgbClr val="FFFFFF"/>
                </a:solidFill>
                <a:latin typeface="Rubik"/>
                <a:ea typeface="Rubik"/>
                <a:cs typeface="Rubik"/>
              </a:defRPr>
            </a:pPr>
            <a:r>
              <a:rPr sz="2100" b="1" lang="he-IL">
                <a:solidFill>
                  <a:srgbClr val="FFFFFF"/>
                </a:solidFill>
                <a:latin typeface="Rubik"/>
                <a:ea typeface="Rubik"/>
                <a:cs typeface="Rubik"/>
              </a:rPr>
              <a:t>תחרות הכנה</a:t>
            </a:r>
          </a:p>
        </p:txBody>
      </p:sp>
      <p:sp>
        <p:nvSpPr>
          <p:cNvPr id="47" name="התנסות לקראת העונה">
            <a:extLst xmlns:a="http://schemas.openxmlformats.org/drawingml/2006/main">
              <a:ext uri="{FF2B5EF4-FFF2-40B4-BE49-F238E27FC236}">
                <a16:creationId xmlns:a16="http://schemas.microsoft.com/office/drawing/2014/main" id="{E5A5BB8A-12A7-4145-95D2-9F9A539B2120}"/>
              </a:ext>
            </a:extLst>
          </p:cNvPr>
          <p:cNvSpPr>
            <a:spLocks xmlns:a="http://schemas.openxmlformats.org/drawingml/2006/main" noGrp="1"/>
          </p:cNvSpPr>
          <p:nvPr/>
        </p:nvSpPr>
        <p:spPr>
          <a:xfrm xmlns:a="http://schemas.openxmlformats.org/drawingml/2006/main">
            <a:off x="619125" y="3400425"/>
            <a:ext cx="2571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725" b="0">
                <a:solidFill>
                  <a:srgbClr val="FFFFFF"/>
                </a:solidFill>
                <a:latin typeface="Rubik"/>
                <a:ea typeface="Rubik"/>
                <a:cs typeface="Rubik"/>
              </a:defRPr>
            </a:defPPr>
            <a:lvl1pPr algn="ctr">
              <a:defRPr sz="1725" b="0">
                <a:solidFill>
                  <a:srgbClr val="FFFFFF"/>
                </a:solidFill>
                <a:latin typeface="Rubik"/>
                <a:ea typeface="Rubik"/>
                <a:cs typeface="Rubik"/>
              </a:defRPr>
            </a:lvl1pPr>
            <a:lvl2pPr algn="ctr">
              <a:defRPr sz="1725" b="0">
                <a:solidFill>
                  <a:srgbClr val="FFFFFF"/>
                </a:solidFill>
                <a:latin typeface="Rubik"/>
                <a:ea typeface="Rubik"/>
                <a:cs typeface="Rubik"/>
              </a:defRPr>
            </a:lvl2pPr>
            <a:lvl3pPr algn="ctr">
              <a:defRPr sz="1725" b="0">
                <a:solidFill>
                  <a:srgbClr val="FFFFFF"/>
                </a:solidFill>
                <a:latin typeface="Rubik"/>
                <a:ea typeface="Rubik"/>
                <a:cs typeface="Rubik"/>
              </a:defRPr>
            </a:lvl3pPr>
            <a:lvl4pPr algn="ctr">
              <a:defRPr sz="1725" b="0">
                <a:solidFill>
                  <a:srgbClr val="FFFFFF"/>
                </a:solidFill>
                <a:latin typeface="Rubik"/>
                <a:ea typeface="Rubik"/>
                <a:cs typeface="Rubik"/>
              </a:defRPr>
            </a:lvl4pPr>
            <a:lvl5pPr algn="ctr">
              <a:defRPr sz="1725" b="0">
                <a:solidFill>
                  <a:srgbClr val="FFFFFF"/>
                </a:solidFill>
                <a:latin typeface="Rubik"/>
                <a:ea typeface="Rubik"/>
                <a:cs typeface="Rubik"/>
              </a:defRPr>
            </a:lvl5pPr>
            <a:lvl6pPr algn="ctr">
              <a:defRPr sz="1725" b="0">
                <a:solidFill>
                  <a:srgbClr val="FFFFFF"/>
                </a:solidFill>
                <a:latin typeface="Rubik"/>
                <a:ea typeface="Rubik"/>
                <a:cs typeface="Rubik"/>
              </a:defRPr>
            </a:lvl6pPr>
            <a:lvl7pPr algn="ctr">
              <a:defRPr sz="1725" b="0">
                <a:solidFill>
                  <a:srgbClr val="FFFFFF"/>
                </a:solidFill>
                <a:latin typeface="Rubik"/>
                <a:ea typeface="Rubik"/>
                <a:cs typeface="Rubik"/>
              </a:defRPr>
            </a:lvl7pPr>
            <a:lvl8pPr algn="ctr">
              <a:defRPr sz="1725" b="0">
                <a:solidFill>
                  <a:srgbClr val="FFFFFF"/>
                </a:solidFill>
                <a:latin typeface="Rubik"/>
                <a:ea typeface="Rubik"/>
                <a:cs typeface="Rubik"/>
              </a:defRPr>
            </a:lvl8pPr>
            <a:lvl9pPr algn="ctr">
              <a:defRPr sz="1725" b="0">
                <a:solidFill>
                  <a:srgbClr val="FFFFFF"/>
                </a:solidFill>
                <a:latin typeface="Rubik"/>
                <a:ea typeface="Rubik"/>
                <a:cs typeface="Rubik"/>
              </a:defRPr>
            </a:lvl9pPr>
          </a:lstStyle>
          <a:p xmlns:a="http://schemas.openxmlformats.org/drawingml/2006/main">
            <a:pPr algn="ctr" rtl="1">
              <a:lnSpc>
                <a:spcPct val="110000"/>
              </a:lnSpc>
              <a:buNone/>
              <a:defRPr sz="1725" b="0">
                <a:solidFill>
                  <a:srgbClr val="FFFFFF"/>
                </a:solidFill>
                <a:latin typeface="Rubik"/>
                <a:ea typeface="Rubik"/>
                <a:cs typeface="Rubik"/>
              </a:defRPr>
            </a:pPr>
            <a:r>
              <a:rPr sz="1725" b="0" lang="he-IL">
                <a:solidFill>
                  <a:srgbClr val="FFFFFF"/>
                </a:solidFill>
                <a:latin typeface="Rubik"/>
                <a:ea typeface="Rubik"/>
                <a:cs typeface="Rubik"/>
              </a:rPr>
              <a:t>התנסות לקראת העונה</a:t>
            </a:r>
          </a:p>
        </p:txBody>
      </p:sp>
      <p:sp>
        <p:nvSpPr>
          <p:cNvPr id="48" name="עד תחילת ינואר">
            <a:extLst xmlns:a="http://schemas.openxmlformats.org/drawingml/2006/main">
              <a:ext uri="{FF2B5EF4-FFF2-40B4-BE49-F238E27FC236}">
                <a16:creationId xmlns:a16="http://schemas.microsoft.com/office/drawing/2014/main" id="{D790289A-EF01-421E-9936-250D1B5D8EB7}"/>
              </a:ext>
            </a:extLst>
          </p:cNvPr>
          <p:cNvSpPr>
            <a:spLocks xmlns:a="http://schemas.openxmlformats.org/drawingml/2006/main" noGrp="1"/>
          </p:cNvSpPr>
          <p:nvPr/>
        </p:nvSpPr>
        <p:spPr>
          <a:xfrm xmlns:a="http://schemas.openxmlformats.org/drawingml/2006/main">
            <a:off x="9191625" y="417195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725" b="1">
                <a:solidFill>
                  <a:srgbClr val="FFDBA2"/>
                </a:solidFill>
                <a:latin typeface="Rubik"/>
                <a:ea typeface="Rubik"/>
                <a:cs typeface="Rubik"/>
              </a:defRPr>
            </a:defPPr>
            <a:lvl1pPr algn="ctr">
              <a:defRPr sz="1725" b="1">
                <a:solidFill>
                  <a:srgbClr val="FFDBA2"/>
                </a:solidFill>
                <a:latin typeface="Rubik"/>
                <a:ea typeface="Rubik"/>
                <a:cs typeface="Rubik"/>
              </a:defRPr>
            </a:lvl1pPr>
            <a:lvl2pPr algn="ctr">
              <a:defRPr sz="1725" b="1">
                <a:solidFill>
                  <a:srgbClr val="FFDBA2"/>
                </a:solidFill>
                <a:latin typeface="Rubik"/>
                <a:ea typeface="Rubik"/>
                <a:cs typeface="Rubik"/>
              </a:defRPr>
            </a:lvl2pPr>
            <a:lvl3pPr algn="ctr">
              <a:defRPr sz="1725" b="1">
                <a:solidFill>
                  <a:srgbClr val="FFDBA2"/>
                </a:solidFill>
                <a:latin typeface="Rubik"/>
                <a:ea typeface="Rubik"/>
                <a:cs typeface="Rubik"/>
              </a:defRPr>
            </a:lvl3pPr>
            <a:lvl4pPr algn="ctr">
              <a:defRPr sz="1725" b="1">
                <a:solidFill>
                  <a:srgbClr val="FFDBA2"/>
                </a:solidFill>
                <a:latin typeface="Rubik"/>
                <a:ea typeface="Rubik"/>
                <a:cs typeface="Rubik"/>
              </a:defRPr>
            </a:lvl4pPr>
            <a:lvl5pPr algn="ctr">
              <a:defRPr sz="1725" b="1">
                <a:solidFill>
                  <a:srgbClr val="FFDBA2"/>
                </a:solidFill>
                <a:latin typeface="Rubik"/>
                <a:ea typeface="Rubik"/>
                <a:cs typeface="Rubik"/>
              </a:defRPr>
            </a:lvl5pPr>
            <a:lvl6pPr algn="ctr">
              <a:defRPr sz="1725" b="1">
                <a:solidFill>
                  <a:srgbClr val="FFDBA2"/>
                </a:solidFill>
                <a:latin typeface="Rubik"/>
                <a:ea typeface="Rubik"/>
                <a:cs typeface="Rubik"/>
              </a:defRPr>
            </a:lvl6pPr>
            <a:lvl7pPr algn="ctr">
              <a:defRPr sz="1725" b="1">
                <a:solidFill>
                  <a:srgbClr val="FFDBA2"/>
                </a:solidFill>
                <a:latin typeface="Rubik"/>
                <a:ea typeface="Rubik"/>
                <a:cs typeface="Rubik"/>
              </a:defRPr>
            </a:lvl7pPr>
            <a:lvl8pPr algn="ctr">
              <a:defRPr sz="1725" b="1">
                <a:solidFill>
                  <a:srgbClr val="FFDBA2"/>
                </a:solidFill>
                <a:latin typeface="Rubik"/>
                <a:ea typeface="Rubik"/>
                <a:cs typeface="Rubik"/>
              </a:defRPr>
            </a:lvl8pPr>
            <a:lvl9pPr algn="ctr">
              <a:defRPr sz="1725" b="1">
                <a:solidFill>
                  <a:srgbClr val="FFDBA2"/>
                </a:solidFill>
                <a:latin typeface="Rubik"/>
                <a:ea typeface="Rubik"/>
                <a:cs typeface="Rubik"/>
              </a:defRPr>
            </a:lvl9pPr>
          </a:lstStyle>
          <a:p xmlns:a="http://schemas.openxmlformats.org/drawingml/2006/main">
            <a:pPr algn="ctr" rtl="1">
              <a:lnSpc>
                <a:spcPct val="110000"/>
              </a:lnSpc>
              <a:buNone/>
              <a:defRPr sz="1725" b="1">
                <a:solidFill>
                  <a:srgbClr val="FFDBA2"/>
                </a:solidFill>
                <a:latin typeface="Rubik"/>
                <a:ea typeface="Rubik"/>
                <a:cs typeface="Rubik"/>
              </a:defRPr>
            </a:pPr>
            <a:r>
              <a:rPr sz="1725" b="1" lang="he-IL">
                <a:solidFill>
                  <a:srgbClr val="FFDBA2"/>
                </a:solidFill>
                <a:latin typeface="Rubik"/>
                <a:ea typeface="Rubik"/>
                <a:cs typeface="Rubik"/>
              </a:rPr>
              <a:t>עד תחילת ינואר</a:t>
            </a:r>
          </a:p>
        </p:txBody>
      </p:sp>
      <p:sp>
        <p:nvSpPr>
          <p:cNvPr id="49" name="המשך ההכשרות">
            <a:extLst xmlns:a="http://schemas.openxmlformats.org/drawingml/2006/main">
              <a:ext uri="{FF2B5EF4-FFF2-40B4-BE49-F238E27FC236}">
                <a16:creationId xmlns:a16="http://schemas.microsoft.com/office/drawing/2014/main" id="{8B8C1388-52D7-4F1D-9BA3-12D922CC7667}"/>
              </a:ext>
            </a:extLst>
          </p:cNvPr>
          <p:cNvSpPr>
            <a:spLocks xmlns:a="http://schemas.openxmlformats.org/drawingml/2006/main" noGrp="1"/>
          </p:cNvSpPr>
          <p:nvPr/>
        </p:nvSpPr>
        <p:spPr>
          <a:xfrm xmlns:a="http://schemas.openxmlformats.org/drawingml/2006/main">
            <a:off x="9191625" y="4867275"/>
            <a:ext cx="2571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025" b="1">
                <a:solidFill>
                  <a:srgbClr val="FFFFFF"/>
                </a:solidFill>
                <a:latin typeface="Rubik"/>
                <a:ea typeface="Rubik"/>
                <a:cs typeface="Rubik"/>
              </a:defRPr>
            </a:defPPr>
            <a:lvl1pPr algn="ctr">
              <a:defRPr sz="2025" b="1">
                <a:solidFill>
                  <a:srgbClr val="FFFFFF"/>
                </a:solidFill>
                <a:latin typeface="Rubik"/>
                <a:ea typeface="Rubik"/>
                <a:cs typeface="Rubik"/>
              </a:defRPr>
            </a:lvl1pPr>
            <a:lvl2pPr algn="ctr">
              <a:defRPr sz="2025" b="1">
                <a:solidFill>
                  <a:srgbClr val="FFFFFF"/>
                </a:solidFill>
                <a:latin typeface="Rubik"/>
                <a:ea typeface="Rubik"/>
                <a:cs typeface="Rubik"/>
              </a:defRPr>
            </a:lvl2pPr>
            <a:lvl3pPr algn="ctr">
              <a:defRPr sz="2025" b="1">
                <a:solidFill>
                  <a:srgbClr val="FFFFFF"/>
                </a:solidFill>
                <a:latin typeface="Rubik"/>
                <a:ea typeface="Rubik"/>
                <a:cs typeface="Rubik"/>
              </a:defRPr>
            </a:lvl3pPr>
            <a:lvl4pPr algn="ctr">
              <a:defRPr sz="2025" b="1">
                <a:solidFill>
                  <a:srgbClr val="FFFFFF"/>
                </a:solidFill>
                <a:latin typeface="Rubik"/>
                <a:ea typeface="Rubik"/>
                <a:cs typeface="Rubik"/>
              </a:defRPr>
            </a:lvl4pPr>
            <a:lvl5pPr algn="ctr">
              <a:defRPr sz="2025" b="1">
                <a:solidFill>
                  <a:srgbClr val="FFFFFF"/>
                </a:solidFill>
                <a:latin typeface="Rubik"/>
                <a:ea typeface="Rubik"/>
                <a:cs typeface="Rubik"/>
              </a:defRPr>
            </a:lvl5pPr>
            <a:lvl6pPr algn="ctr">
              <a:defRPr sz="2025" b="1">
                <a:solidFill>
                  <a:srgbClr val="FFFFFF"/>
                </a:solidFill>
                <a:latin typeface="Rubik"/>
                <a:ea typeface="Rubik"/>
                <a:cs typeface="Rubik"/>
              </a:defRPr>
            </a:lvl6pPr>
            <a:lvl7pPr algn="ctr">
              <a:defRPr sz="2025" b="1">
                <a:solidFill>
                  <a:srgbClr val="FFFFFF"/>
                </a:solidFill>
                <a:latin typeface="Rubik"/>
                <a:ea typeface="Rubik"/>
                <a:cs typeface="Rubik"/>
              </a:defRPr>
            </a:lvl7pPr>
            <a:lvl8pPr algn="ctr">
              <a:defRPr sz="2025" b="1">
                <a:solidFill>
                  <a:srgbClr val="FFFFFF"/>
                </a:solidFill>
                <a:latin typeface="Rubik"/>
                <a:ea typeface="Rubik"/>
                <a:cs typeface="Rubik"/>
              </a:defRPr>
            </a:lvl8pPr>
            <a:lvl9pPr algn="ctr">
              <a:defRPr sz="2025" b="1">
                <a:solidFill>
                  <a:srgbClr val="FFFFFF"/>
                </a:solidFill>
                <a:latin typeface="Rubik"/>
                <a:ea typeface="Rubik"/>
                <a:cs typeface="Rubik"/>
              </a:defRPr>
            </a:lvl9pPr>
          </a:lstStyle>
          <a:p xmlns:a="http://schemas.openxmlformats.org/drawingml/2006/main">
            <a:pPr algn="ctr" rtl="1">
              <a:lnSpc>
                <a:spcPct val="110000"/>
              </a:lnSpc>
              <a:buNone/>
              <a:defRPr sz="2025" b="1">
                <a:solidFill>
                  <a:srgbClr val="FFFFFF"/>
                </a:solidFill>
                <a:latin typeface="Rubik"/>
                <a:ea typeface="Rubik"/>
                <a:cs typeface="Rubik"/>
              </a:defRPr>
            </a:pPr>
            <a:r>
              <a:rPr sz="2025" b="1" lang="he-IL">
                <a:solidFill>
                  <a:srgbClr val="FFFFFF"/>
                </a:solidFill>
                <a:latin typeface="Rubik"/>
                <a:ea typeface="Rubik"/>
                <a:cs typeface="Rubik"/>
              </a:rPr>
              <a:t>המשך ההכשרות</a:t>
            </a:r>
          </a:p>
        </p:txBody>
      </p:sp>
      <p:sp>
        <p:nvSpPr>
          <p:cNvPr id="50" name="סיורים, הרצאות&#10;ותכנים מעניינים נוספים">
            <a:extLst xmlns:a="http://schemas.openxmlformats.org/drawingml/2006/main">
              <a:ext uri="{FF2B5EF4-FFF2-40B4-BE49-F238E27FC236}">
                <a16:creationId xmlns:a16="http://schemas.microsoft.com/office/drawing/2014/main" id="{E947DB6D-DF4C-4BC1-993C-BCA22F09171C}"/>
              </a:ext>
            </a:extLst>
          </p:cNvPr>
          <p:cNvSpPr>
            <a:spLocks xmlns:a="http://schemas.openxmlformats.org/drawingml/2006/main" noGrp="1"/>
          </p:cNvSpPr>
          <p:nvPr/>
        </p:nvSpPr>
        <p:spPr>
          <a:xfrm xmlns:a="http://schemas.openxmlformats.org/drawingml/2006/main">
            <a:off x="9191625" y="5353050"/>
            <a:ext cx="25717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0">
                <a:solidFill>
                  <a:srgbClr val="FFFFFF"/>
                </a:solidFill>
                <a:latin typeface="Rubik"/>
                <a:ea typeface="Rubik"/>
                <a:cs typeface="Rubik"/>
              </a:defRPr>
            </a:defPPr>
            <a:lvl1pPr algn="ctr">
              <a:defRPr sz="1650" b="0">
                <a:solidFill>
                  <a:srgbClr val="FFFFFF"/>
                </a:solidFill>
                <a:latin typeface="Rubik"/>
                <a:ea typeface="Rubik"/>
                <a:cs typeface="Rubik"/>
              </a:defRPr>
            </a:lvl1pPr>
            <a:lvl2pPr algn="ctr">
              <a:defRPr sz="1650" b="0">
                <a:solidFill>
                  <a:srgbClr val="FFFFFF"/>
                </a:solidFill>
                <a:latin typeface="Rubik"/>
                <a:ea typeface="Rubik"/>
                <a:cs typeface="Rubik"/>
              </a:defRPr>
            </a:lvl2pPr>
            <a:lvl3pPr algn="ctr">
              <a:defRPr sz="1650" b="0">
                <a:solidFill>
                  <a:srgbClr val="FFFFFF"/>
                </a:solidFill>
                <a:latin typeface="Rubik"/>
                <a:ea typeface="Rubik"/>
                <a:cs typeface="Rubik"/>
              </a:defRPr>
            </a:lvl3pPr>
            <a:lvl4pPr algn="ctr">
              <a:defRPr sz="1650" b="0">
                <a:solidFill>
                  <a:srgbClr val="FFFFFF"/>
                </a:solidFill>
                <a:latin typeface="Rubik"/>
                <a:ea typeface="Rubik"/>
                <a:cs typeface="Rubik"/>
              </a:defRPr>
            </a:lvl4pPr>
            <a:lvl5pPr algn="ctr">
              <a:defRPr sz="1650" b="0">
                <a:solidFill>
                  <a:srgbClr val="FFFFFF"/>
                </a:solidFill>
                <a:latin typeface="Rubik"/>
                <a:ea typeface="Rubik"/>
                <a:cs typeface="Rubik"/>
              </a:defRPr>
            </a:lvl5pPr>
            <a:lvl6pPr algn="ctr">
              <a:defRPr sz="1650" b="0">
                <a:solidFill>
                  <a:srgbClr val="FFFFFF"/>
                </a:solidFill>
                <a:latin typeface="Rubik"/>
                <a:ea typeface="Rubik"/>
                <a:cs typeface="Rubik"/>
              </a:defRPr>
            </a:lvl6pPr>
            <a:lvl7pPr algn="ctr">
              <a:defRPr sz="1650" b="0">
                <a:solidFill>
                  <a:srgbClr val="FFFFFF"/>
                </a:solidFill>
                <a:latin typeface="Rubik"/>
                <a:ea typeface="Rubik"/>
                <a:cs typeface="Rubik"/>
              </a:defRPr>
            </a:lvl7pPr>
            <a:lvl8pPr algn="ctr">
              <a:defRPr sz="1650" b="0">
                <a:solidFill>
                  <a:srgbClr val="FFFFFF"/>
                </a:solidFill>
                <a:latin typeface="Rubik"/>
                <a:ea typeface="Rubik"/>
                <a:cs typeface="Rubik"/>
              </a:defRPr>
            </a:lvl8pPr>
            <a:lvl9pPr algn="ctr">
              <a:defRPr sz="1650" b="0">
                <a:solidFill>
                  <a:srgbClr val="FFFFFF"/>
                </a:solidFill>
                <a:latin typeface="Rubik"/>
                <a:ea typeface="Rubik"/>
                <a:cs typeface="Rubik"/>
              </a:defRPr>
            </a:lvl9pPr>
          </a:lstStyle>
          <a:p xmlns:a="http://schemas.openxmlformats.org/drawingml/2006/main">
            <a:pPr algn="ctr" rtl="1">
              <a:lnSpc>
                <a:spcPct val="110000"/>
              </a:lnSpc>
              <a:buNone/>
              <a:defRPr sz="1650" b="0">
                <a:solidFill>
                  <a:srgbClr val="FFFFFF"/>
                </a:solidFill>
                <a:latin typeface="Rubik"/>
                <a:ea typeface="Rubik"/>
                <a:cs typeface="Rubik"/>
              </a:defRPr>
            </a:pPr>
            <a:r>
              <a:rPr sz="1650" b="0" lang="he-IL">
                <a:solidFill>
                  <a:srgbClr val="FFFFFF"/>
                </a:solidFill>
                <a:latin typeface="Rubik"/>
                <a:ea typeface="Rubik"/>
                <a:cs typeface="Rubik"/>
              </a:rPr>
              <a:t>סיורים, הרצאות</a:t>
            </a:r>
          </a:p>
          <a:p xmlns:a="http://schemas.openxmlformats.org/drawingml/2006/main">
            <a:pPr algn="ctr" rtl="1">
              <a:lnSpc>
                <a:spcPct val="110000"/>
              </a:lnSpc>
              <a:buNone/>
              <a:defRPr sz="1650" b="0">
                <a:solidFill>
                  <a:srgbClr val="FFFFFF"/>
                </a:solidFill>
                <a:latin typeface="Rubik"/>
                <a:ea typeface="Rubik"/>
                <a:cs typeface="Rubik"/>
              </a:defRPr>
            </a:pPr>
            <a:r>
              <a:rPr sz="1650" b="0" lang="he-IL">
                <a:solidFill>
                  <a:srgbClr val="FFFFFF"/>
                </a:solidFill>
                <a:latin typeface="Rubik"/>
                <a:ea typeface="Rubik"/>
                <a:cs typeface="Rubik"/>
              </a:rPr>
              <a:t>ותכנים מעניינים נוספים</a:t>
            </a:r>
          </a:p>
        </p:txBody>
      </p:sp>
      <p:sp>
        <p:nvSpPr>
          <p:cNvPr id="51" name="ינואר–סוף אפריל">
            <a:extLst xmlns:a="http://schemas.openxmlformats.org/drawingml/2006/main">
              <a:ext uri="{FF2B5EF4-FFF2-40B4-BE49-F238E27FC236}">
                <a16:creationId xmlns:a16="http://schemas.microsoft.com/office/drawing/2014/main" id="{226EB33C-B81A-4A3A-BF28-FC1AD2A9599B}"/>
              </a:ext>
            </a:extLst>
          </p:cNvPr>
          <p:cNvSpPr>
            <a:spLocks xmlns:a="http://schemas.openxmlformats.org/drawingml/2006/main" noGrp="1"/>
          </p:cNvSpPr>
          <p:nvPr/>
        </p:nvSpPr>
        <p:spPr>
          <a:xfrm xmlns:a="http://schemas.openxmlformats.org/drawingml/2006/main">
            <a:off x="6334125" y="417195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725" b="1">
                <a:solidFill>
                  <a:srgbClr val="FFDBA2"/>
                </a:solidFill>
                <a:latin typeface="Rubik"/>
                <a:ea typeface="Rubik"/>
                <a:cs typeface="Rubik"/>
              </a:defRPr>
            </a:defPPr>
            <a:lvl1pPr algn="ctr">
              <a:defRPr sz="1725" b="1">
                <a:solidFill>
                  <a:srgbClr val="FFDBA2"/>
                </a:solidFill>
                <a:latin typeface="Rubik"/>
                <a:ea typeface="Rubik"/>
                <a:cs typeface="Rubik"/>
              </a:defRPr>
            </a:lvl1pPr>
            <a:lvl2pPr algn="ctr">
              <a:defRPr sz="1725" b="1">
                <a:solidFill>
                  <a:srgbClr val="FFDBA2"/>
                </a:solidFill>
                <a:latin typeface="Rubik"/>
                <a:ea typeface="Rubik"/>
                <a:cs typeface="Rubik"/>
              </a:defRPr>
            </a:lvl2pPr>
            <a:lvl3pPr algn="ctr">
              <a:defRPr sz="1725" b="1">
                <a:solidFill>
                  <a:srgbClr val="FFDBA2"/>
                </a:solidFill>
                <a:latin typeface="Rubik"/>
                <a:ea typeface="Rubik"/>
                <a:cs typeface="Rubik"/>
              </a:defRPr>
            </a:lvl3pPr>
            <a:lvl4pPr algn="ctr">
              <a:defRPr sz="1725" b="1">
                <a:solidFill>
                  <a:srgbClr val="FFDBA2"/>
                </a:solidFill>
                <a:latin typeface="Rubik"/>
                <a:ea typeface="Rubik"/>
                <a:cs typeface="Rubik"/>
              </a:defRPr>
            </a:lvl4pPr>
            <a:lvl5pPr algn="ctr">
              <a:defRPr sz="1725" b="1">
                <a:solidFill>
                  <a:srgbClr val="FFDBA2"/>
                </a:solidFill>
                <a:latin typeface="Rubik"/>
                <a:ea typeface="Rubik"/>
                <a:cs typeface="Rubik"/>
              </a:defRPr>
            </a:lvl5pPr>
            <a:lvl6pPr algn="ctr">
              <a:defRPr sz="1725" b="1">
                <a:solidFill>
                  <a:srgbClr val="FFDBA2"/>
                </a:solidFill>
                <a:latin typeface="Rubik"/>
                <a:ea typeface="Rubik"/>
                <a:cs typeface="Rubik"/>
              </a:defRPr>
            </a:lvl6pPr>
            <a:lvl7pPr algn="ctr">
              <a:defRPr sz="1725" b="1">
                <a:solidFill>
                  <a:srgbClr val="FFDBA2"/>
                </a:solidFill>
                <a:latin typeface="Rubik"/>
                <a:ea typeface="Rubik"/>
                <a:cs typeface="Rubik"/>
              </a:defRPr>
            </a:lvl7pPr>
            <a:lvl8pPr algn="ctr">
              <a:defRPr sz="1725" b="1">
                <a:solidFill>
                  <a:srgbClr val="FFDBA2"/>
                </a:solidFill>
                <a:latin typeface="Rubik"/>
                <a:ea typeface="Rubik"/>
                <a:cs typeface="Rubik"/>
              </a:defRPr>
            </a:lvl8pPr>
            <a:lvl9pPr algn="ctr">
              <a:defRPr sz="1725" b="1">
                <a:solidFill>
                  <a:srgbClr val="FFDBA2"/>
                </a:solidFill>
                <a:latin typeface="Rubik"/>
                <a:ea typeface="Rubik"/>
                <a:cs typeface="Rubik"/>
              </a:defRPr>
            </a:lvl9pPr>
          </a:lstStyle>
          <a:p xmlns:a="http://schemas.openxmlformats.org/drawingml/2006/main">
            <a:pPr algn="ctr" rtl="1">
              <a:lnSpc>
                <a:spcPct val="110000"/>
              </a:lnSpc>
              <a:buNone/>
              <a:defRPr sz="1725" b="1">
                <a:solidFill>
                  <a:srgbClr val="FFDBA2"/>
                </a:solidFill>
                <a:latin typeface="Rubik"/>
                <a:ea typeface="Rubik"/>
                <a:cs typeface="Rubik"/>
              </a:defRPr>
            </a:pPr>
            <a:r>
              <a:rPr sz="1725" b="1" lang="he-IL">
                <a:solidFill>
                  <a:srgbClr val="FFDBA2"/>
                </a:solidFill>
                <a:latin typeface="Rubik"/>
                <a:ea typeface="Rubik"/>
                <a:cs typeface="Rubik"/>
              </a:rPr>
              <a:t>ינואר–סוף אפריל</a:t>
            </a:r>
          </a:p>
        </p:txBody>
      </p:sp>
      <p:sp>
        <p:nvSpPr>
          <p:cNvPr id="52" name="קיקאוף ועונת 2027">
            <a:extLst xmlns:a="http://schemas.openxmlformats.org/drawingml/2006/main">
              <a:ext uri="{FF2B5EF4-FFF2-40B4-BE49-F238E27FC236}">
                <a16:creationId xmlns:a16="http://schemas.microsoft.com/office/drawing/2014/main" id="{6D36EAC6-31BD-49FC-A50A-F131B09A1F1D}"/>
              </a:ext>
            </a:extLst>
          </p:cNvPr>
          <p:cNvSpPr>
            <a:spLocks xmlns:a="http://schemas.openxmlformats.org/drawingml/2006/main" noGrp="1"/>
          </p:cNvSpPr>
          <p:nvPr/>
        </p:nvSpPr>
        <p:spPr>
          <a:xfrm xmlns:a="http://schemas.openxmlformats.org/drawingml/2006/main">
            <a:off x="6334125" y="4867275"/>
            <a:ext cx="2571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025" b="1">
                <a:solidFill>
                  <a:srgbClr val="FFFFFF"/>
                </a:solidFill>
                <a:latin typeface="Rubik"/>
                <a:ea typeface="Rubik"/>
                <a:cs typeface="Rubik"/>
              </a:defRPr>
            </a:defPPr>
            <a:lvl1pPr algn="ctr">
              <a:defRPr sz="2025" b="1">
                <a:solidFill>
                  <a:srgbClr val="FFFFFF"/>
                </a:solidFill>
                <a:latin typeface="Rubik"/>
                <a:ea typeface="Rubik"/>
                <a:cs typeface="Rubik"/>
              </a:defRPr>
            </a:lvl1pPr>
            <a:lvl2pPr algn="ctr">
              <a:defRPr sz="2025" b="1">
                <a:solidFill>
                  <a:srgbClr val="FFFFFF"/>
                </a:solidFill>
                <a:latin typeface="Rubik"/>
                <a:ea typeface="Rubik"/>
                <a:cs typeface="Rubik"/>
              </a:defRPr>
            </a:lvl2pPr>
            <a:lvl3pPr algn="ctr">
              <a:defRPr sz="2025" b="1">
                <a:solidFill>
                  <a:srgbClr val="FFFFFF"/>
                </a:solidFill>
                <a:latin typeface="Rubik"/>
                <a:ea typeface="Rubik"/>
                <a:cs typeface="Rubik"/>
              </a:defRPr>
            </a:lvl3pPr>
            <a:lvl4pPr algn="ctr">
              <a:defRPr sz="2025" b="1">
                <a:solidFill>
                  <a:srgbClr val="FFFFFF"/>
                </a:solidFill>
                <a:latin typeface="Rubik"/>
                <a:ea typeface="Rubik"/>
                <a:cs typeface="Rubik"/>
              </a:defRPr>
            </a:lvl4pPr>
            <a:lvl5pPr algn="ctr">
              <a:defRPr sz="2025" b="1">
                <a:solidFill>
                  <a:srgbClr val="FFFFFF"/>
                </a:solidFill>
                <a:latin typeface="Rubik"/>
                <a:ea typeface="Rubik"/>
                <a:cs typeface="Rubik"/>
              </a:defRPr>
            </a:lvl5pPr>
            <a:lvl6pPr algn="ctr">
              <a:defRPr sz="2025" b="1">
                <a:solidFill>
                  <a:srgbClr val="FFFFFF"/>
                </a:solidFill>
                <a:latin typeface="Rubik"/>
                <a:ea typeface="Rubik"/>
                <a:cs typeface="Rubik"/>
              </a:defRPr>
            </a:lvl6pPr>
            <a:lvl7pPr algn="ctr">
              <a:defRPr sz="2025" b="1">
                <a:solidFill>
                  <a:srgbClr val="FFFFFF"/>
                </a:solidFill>
                <a:latin typeface="Rubik"/>
                <a:ea typeface="Rubik"/>
                <a:cs typeface="Rubik"/>
              </a:defRPr>
            </a:lvl7pPr>
            <a:lvl8pPr algn="ctr">
              <a:defRPr sz="2025" b="1">
                <a:solidFill>
                  <a:srgbClr val="FFFFFF"/>
                </a:solidFill>
                <a:latin typeface="Rubik"/>
                <a:ea typeface="Rubik"/>
                <a:cs typeface="Rubik"/>
              </a:defRPr>
            </a:lvl8pPr>
            <a:lvl9pPr algn="ctr">
              <a:defRPr sz="2025" b="1">
                <a:solidFill>
                  <a:srgbClr val="FFFFFF"/>
                </a:solidFill>
                <a:latin typeface="Rubik"/>
                <a:ea typeface="Rubik"/>
                <a:cs typeface="Rubik"/>
              </a:defRPr>
            </a:lvl9pPr>
          </a:lstStyle>
          <a:p xmlns:a="http://schemas.openxmlformats.org/drawingml/2006/main">
            <a:pPr algn="ctr" rtl="1">
              <a:lnSpc>
                <a:spcPct val="110000"/>
              </a:lnSpc>
              <a:buNone/>
              <a:defRPr sz="2025" b="1">
                <a:solidFill>
                  <a:srgbClr val="FFFFFF"/>
                </a:solidFill>
                <a:latin typeface="Rubik"/>
                <a:ea typeface="Rubik"/>
                <a:cs typeface="Rubik"/>
              </a:defRPr>
            </a:pPr>
            <a:r>
              <a:rPr sz="2025" b="1" lang="he-IL">
                <a:solidFill>
                  <a:srgbClr val="FFFFFF"/>
                </a:solidFill>
                <a:latin typeface="Rubik"/>
                <a:ea typeface="Rubik"/>
                <a:cs typeface="Rubik"/>
              </a:rPr>
              <a:t>קיקאוף ועונת 2027</a:t>
            </a:r>
          </a:p>
        </p:txBody>
      </p:sp>
      <p:sp>
        <p:nvSpPr>
          <p:cNvPr id="53" name="נבנה רובוט חדש לאתגר 2027&#10;בעזרת ההכשרות שלמדנו.">
            <a:extLst xmlns:a="http://schemas.openxmlformats.org/drawingml/2006/main">
              <a:ext uri="{FF2B5EF4-FFF2-40B4-BE49-F238E27FC236}">
                <a16:creationId xmlns:a16="http://schemas.microsoft.com/office/drawing/2014/main" id="{A7B1CBAD-4E5D-4E76-8731-7C4A62F24D1C}"/>
              </a:ext>
            </a:extLst>
          </p:cNvPr>
          <p:cNvSpPr>
            <a:spLocks xmlns:a="http://schemas.openxmlformats.org/drawingml/2006/main" noGrp="1"/>
          </p:cNvSpPr>
          <p:nvPr/>
        </p:nvSpPr>
        <p:spPr>
          <a:xfrm xmlns:a="http://schemas.openxmlformats.org/drawingml/2006/main">
            <a:off x="6334125" y="5353050"/>
            <a:ext cx="25717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0">
                <a:solidFill>
                  <a:srgbClr val="FFFFFF"/>
                </a:solidFill>
                <a:latin typeface="Rubik"/>
                <a:ea typeface="Rubik"/>
                <a:cs typeface="Rubik"/>
              </a:defRPr>
            </a:defPPr>
            <a:lvl1pPr algn="ctr">
              <a:defRPr sz="1650" b="0">
                <a:solidFill>
                  <a:srgbClr val="FFFFFF"/>
                </a:solidFill>
                <a:latin typeface="Rubik"/>
                <a:ea typeface="Rubik"/>
                <a:cs typeface="Rubik"/>
              </a:defRPr>
            </a:lvl1pPr>
            <a:lvl2pPr algn="ctr">
              <a:defRPr sz="1650" b="0">
                <a:solidFill>
                  <a:srgbClr val="FFFFFF"/>
                </a:solidFill>
                <a:latin typeface="Rubik"/>
                <a:ea typeface="Rubik"/>
                <a:cs typeface="Rubik"/>
              </a:defRPr>
            </a:lvl2pPr>
            <a:lvl3pPr algn="ctr">
              <a:defRPr sz="1650" b="0">
                <a:solidFill>
                  <a:srgbClr val="FFFFFF"/>
                </a:solidFill>
                <a:latin typeface="Rubik"/>
                <a:ea typeface="Rubik"/>
                <a:cs typeface="Rubik"/>
              </a:defRPr>
            </a:lvl3pPr>
            <a:lvl4pPr algn="ctr">
              <a:defRPr sz="1650" b="0">
                <a:solidFill>
                  <a:srgbClr val="FFFFFF"/>
                </a:solidFill>
                <a:latin typeface="Rubik"/>
                <a:ea typeface="Rubik"/>
                <a:cs typeface="Rubik"/>
              </a:defRPr>
            </a:lvl4pPr>
            <a:lvl5pPr algn="ctr">
              <a:defRPr sz="1650" b="0">
                <a:solidFill>
                  <a:srgbClr val="FFFFFF"/>
                </a:solidFill>
                <a:latin typeface="Rubik"/>
                <a:ea typeface="Rubik"/>
                <a:cs typeface="Rubik"/>
              </a:defRPr>
            </a:lvl5pPr>
            <a:lvl6pPr algn="ctr">
              <a:defRPr sz="1650" b="0">
                <a:solidFill>
                  <a:srgbClr val="FFFFFF"/>
                </a:solidFill>
                <a:latin typeface="Rubik"/>
                <a:ea typeface="Rubik"/>
                <a:cs typeface="Rubik"/>
              </a:defRPr>
            </a:lvl6pPr>
            <a:lvl7pPr algn="ctr">
              <a:defRPr sz="1650" b="0">
                <a:solidFill>
                  <a:srgbClr val="FFFFFF"/>
                </a:solidFill>
                <a:latin typeface="Rubik"/>
                <a:ea typeface="Rubik"/>
                <a:cs typeface="Rubik"/>
              </a:defRPr>
            </a:lvl7pPr>
            <a:lvl8pPr algn="ctr">
              <a:defRPr sz="1650" b="0">
                <a:solidFill>
                  <a:srgbClr val="FFFFFF"/>
                </a:solidFill>
                <a:latin typeface="Rubik"/>
                <a:ea typeface="Rubik"/>
                <a:cs typeface="Rubik"/>
              </a:defRPr>
            </a:lvl8pPr>
            <a:lvl9pPr algn="ctr">
              <a:defRPr sz="1650" b="0">
                <a:solidFill>
                  <a:srgbClr val="FFFFFF"/>
                </a:solidFill>
                <a:latin typeface="Rubik"/>
                <a:ea typeface="Rubik"/>
                <a:cs typeface="Rubik"/>
              </a:defRPr>
            </a:lvl9pPr>
          </a:lstStyle>
          <a:p xmlns:a="http://schemas.openxmlformats.org/drawingml/2006/main">
            <a:pPr algn="ctr" rtl="1">
              <a:lnSpc>
                <a:spcPct val="110000"/>
              </a:lnSpc>
              <a:buNone/>
              <a:defRPr sz="1650" b="0">
                <a:solidFill>
                  <a:srgbClr val="FFFFFF"/>
                </a:solidFill>
                <a:latin typeface="Rubik"/>
                <a:ea typeface="Rubik"/>
                <a:cs typeface="Rubik"/>
              </a:defRPr>
            </a:pPr>
            <a:r>
              <a:rPr sz="1650" b="0" lang="he-IL">
                <a:solidFill>
                  <a:srgbClr val="FFFFFF"/>
                </a:solidFill>
                <a:latin typeface="Rubik"/>
                <a:ea typeface="Rubik"/>
                <a:cs typeface="Rubik"/>
              </a:rPr>
              <a:t>נבנה רובוט חדש לאתגר 2027</a:t>
            </a:r>
          </a:p>
          <a:p xmlns:a="http://schemas.openxmlformats.org/drawingml/2006/main">
            <a:pPr algn="ctr" rtl="1">
              <a:lnSpc>
                <a:spcPct val="110000"/>
              </a:lnSpc>
              <a:buNone/>
              <a:defRPr sz="1650" b="0">
                <a:solidFill>
                  <a:srgbClr val="FFFFFF"/>
                </a:solidFill>
                <a:latin typeface="Rubik"/>
                <a:ea typeface="Rubik"/>
                <a:cs typeface="Rubik"/>
              </a:defRPr>
            </a:pPr>
            <a:r>
              <a:rPr sz="1650" b="0" lang="he-IL">
                <a:solidFill>
                  <a:srgbClr val="FFFFFF"/>
                </a:solidFill>
                <a:latin typeface="Rubik"/>
                <a:ea typeface="Rubik"/>
                <a:cs typeface="Rubik"/>
              </a:rPr>
              <a:t>בעזרת ההכשרות שלמדנו.</a:t>
            </a:r>
          </a:p>
        </p:txBody>
      </p:sp>
      <p:sp>
        <p:nvSpPr>
          <p:cNvPr id="54" name="מרץ–אפריל">
            <a:extLst xmlns:a="http://schemas.openxmlformats.org/drawingml/2006/main">
              <a:ext uri="{FF2B5EF4-FFF2-40B4-BE49-F238E27FC236}">
                <a16:creationId xmlns:a16="http://schemas.microsoft.com/office/drawing/2014/main" id="{86AB420C-C509-40F5-B37E-F45E5F3F67BE}"/>
              </a:ext>
            </a:extLst>
          </p:cNvPr>
          <p:cNvSpPr>
            <a:spLocks xmlns:a="http://schemas.openxmlformats.org/drawingml/2006/main" noGrp="1"/>
          </p:cNvSpPr>
          <p:nvPr/>
        </p:nvSpPr>
        <p:spPr>
          <a:xfrm xmlns:a="http://schemas.openxmlformats.org/drawingml/2006/main">
            <a:off x="3476625" y="417195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725" b="1">
                <a:solidFill>
                  <a:srgbClr val="FFDBA2"/>
                </a:solidFill>
                <a:latin typeface="Rubik"/>
                <a:ea typeface="Rubik"/>
                <a:cs typeface="Rubik"/>
              </a:defRPr>
            </a:defPPr>
            <a:lvl1pPr algn="ctr">
              <a:defRPr sz="1725" b="1">
                <a:solidFill>
                  <a:srgbClr val="FFDBA2"/>
                </a:solidFill>
                <a:latin typeface="Rubik"/>
                <a:ea typeface="Rubik"/>
                <a:cs typeface="Rubik"/>
              </a:defRPr>
            </a:lvl1pPr>
            <a:lvl2pPr algn="ctr">
              <a:defRPr sz="1725" b="1">
                <a:solidFill>
                  <a:srgbClr val="FFDBA2"/>
                </a:solidFill>
                <a:latin typeface="Rubik"/>
                <a:ea typeface="Rubik"/>
                <a:cs typeface="Rubik"/>
              </a:defRPr>
            </a:lvl2pPr>
            <a:lvl3pPr algn="ctr">
              <a:defRPr sz="1725" b="1">
                <a:solidFill>
                  <a:srgbClr val="FFDBA2"/>
                </a:solidFill>
                <a:latin typeface="Rubik"/>
                <a:ea typeface="Rubik"/>
                <a:cs typeface="Rubik"/>
              </a:defRPr>
            </a:lvl3pPr>
            <a:lvl4pPr algn="ctr">
              <a:defRPr sz="1725" b="1">
                <a:solidFill>
                  <a:srgbClr val="FFDBA2"/>
                </a:solidFill>
                <a:latin typeface="Rubik"/>
                <a:ea typeface="Rubik"/>
                <a:cs typeface="Rubik"/>
              </a:defRPr>
            </a:lvl4pPr>
            <a:lvl5pPr algn="ctr">
              <a:defRPr sz="1725" b="1">
                <a:solidFill>
                  <a:srgbClr val="FFDBA2"/>
                </a:solidFill>
                <a:latin typeface="Rubik"/>
                <a:ea typeface="Rubik"/>
                <a:cs typeface="Rubik"/>
              </a:defRPr>
            </a:lvl5pPr>
            <a:lvl6pPr algn="ctr">
              <a:defRPr sz="1725" b="1">
                <a:solidFill>
                  <a:srgbClr val="FFDBA2"/>
                </a:solidFill>
                <a:latin typeface="Rubik"/>
                <a:ea typeface="Rubik"/>
                <a:cs typeface="Rubik"/>
              </a:defRPr>
            </a:lvl6pPr>
            <a:lvl7pPr algn="ctr">
              <a:defRPr sz="1725" b="1">
                <a:solidFill>
                  <a:srgbClr val="FFDBA2"/>
                </a:solidFill>
                <a:latin typeface="Rubik"/>
                <a:ea typeface="Rubik"/>
                <a:cs typeface="Rubik"/>
              </a:defRPr>
            </a:lvl7pPr>
            <a:lvl8pPr algn="ctr">
              <a:defRPr sz="1725" b="1">
                <a:solidFill>
                  <a:srgbClr val="FFDBA2"/>
                </a:solidFill>
                <a:latin typeface="Rubik"/>
                <a:ea typeface="Rubik"/>
                <a:cs typeface="Rubik"/>
              </a:defRPr>
            </a:lvl8pPr>
            <a:lvl9pPr algn="ctr">
              <a:defRPr sz="1725" b="1">
                <a:solidFill>
                  <a:srgbClr val="FFDBA2"/>
                </a:solidFill>
                <a:latin typeface="Rubik"/>
                <a:ea typeface="Rubik"/>
                <a:cs typeface="Rubik"/>
              </a:defRPr>
            </a:lvl9pPr>
          </a:lstStyle>
          <a:p xmlns:a="http://schemas.openxmlformats.org/drawingml/2006/main">
            <a:pPr algn="ctr" rtl="1">
              <a:lnSpc>
                <a:spcPct val="110000"/>
              </a:lnSpc>
              <a:buNone/>
              <a:defRPr sz="1725" b="1">
                <a:solidFill>
                  <a:srgbClr val="FFDBA2"/>
                </a:solidFill>
                <a:latin typeface="Rubik"/>
                <a:ea typeface="Rubik"/>
                <a:cs typeface="Rubik"/>
              </a:defRPr>
            </a:pPr>
            <a:r>
              <a:rPr sz="1725" b="1" lang="he-IL">
                <a:solidFill>
                  <a:srgbClr val="FFDBA2"/>
                </a:solidFill>
                <a:latin typeface="Rubik"/>
                <a:ea typeface="Rubik"/>
                <a:cs typeface="Rubik"/>
              </a:rPr>
              <a:t>מרץ–אפריל</a:t>
            </a:r>
          </a:p>
        </p:txBody>
      </p:sp>
      <p:sp>
        <p:nvSpPr>
          <p:cNvPr id="55" name="תחרויות">
            <a:extLst xmlns:a="http://schemas.openxmlformats.org/drawingml/2006/main">
              <a:ext uri="{FF2B5EF4-FFF2-40B4-BE49-F238E27FC236}">
                <a16:creationId xmlns:a16="http://schemas.microsoft.com/office/drawing/2014/main" id="{97D2785A-9D58-47EC-BE6A-D8FC70A51E2A}"/>
              </a:ext>
            </a:extLst>
          </p:cNvPr>
          <p:cNvSpPr>
            <a:spLocks xmlns:a="http://schemas.openxmlformats.org/drawingml/2006/main" noGrp="1"/>
          </p:cNvSpPr>
          <p:nvPr/>
        </p:nvSpPr>
        <p:spPr>
          <a:xfrm xmlns:a="http://schemas.openxmlformats.org/drawingml/2006/main">
            <a:off x="3476625" y="4867275"/>
            <a:ext cx="2571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025" b="1">
                <a:solidFill>
                  <a:srgbClr val="FFFFFF"/>
                </a:solidFill>
                <a:latin typeface="Rubik"/>
                <a:ea typeface="Rubik"/>
                <a:cs typeface="Rubik"/>
              </a:defRPr>
            </a:defPPr>
            <a:lvl1pPr algn="ctr">
              <a:defRPr sz="2025" b="1">
                <a:solidFill>
                  <a:srgbClr val="FFFFFF"/>
                </a:solidFill>
                <a:latin typeface="Rubik"/>
                <a:ea typeface="Rubik"/>
                <a:cs typeface="Rubik"/>
              </a:defRPr>
            </a:lvl1pPr>
            <a:lvl2pPr algn="ctr">
              <a:defRPr sz="2025" b="1">
                <a:solidFill>
                  <a:srgbClr val="FFFFFF"/>
                </a:solidFill>
                <a:latin typeface="Rubik"/>
                <a:ea typeface="Rubik"/>
                <a:cs typeface="Rubik"/>
              </a:defRPr>
            </a:lvl2pPr>
            <a:lvl3pPr algn="ctr">
              <a:defRPr sz="2025" b="1">
                <a:solidFill>
                  <a:srgbClr val="FFFFFF"/>
                </a:solidFill>
                <a:latin typeface="Rubik"/>
                <a:ea typeface="Rubik"/>
                <a:cs typeface="Rubik"/>
              </a:defRPr>
            </a:lvl3pPr>
            <a:lvl4pPr algn="ctr">
              <a:defRPr sz="2025" b="1">
                <a:solidFill>
                  <a:srgbClr val="FFFFFF"/>
                </a:solidFill>
                <a:latin typeface="Rubik"/>
                <a:ea typeface="Rubik"/>
                <a:cs typeface="Rubik"/>
              </a:defRPr>
            </a:lvl4pPr>
            <a:lvl5pPr algn="ctr">
              <a:defRPr sz="2025" b="1">
                <a:solidFill>
                  <a:srgbClr val="FFFFFF"/>
                </a:solidFill>
                <a:latin typeface="Rubik"/>
                <a:ea typeface="Rubik"/>
                <a:cs typeface="Rubik"/>
              </a:defRPr>
            </a:lvl5pPr>
            <a:lvl6pPr algn="ctr">
              <a:defRPr sz="2025" b="1">
                <a:solidFill>
                  <a:srgbClr val="FFFFFF"/>
                </a:solidFill>
                <a:latin typeface="Rubik"/>
                <a:ea typeface="Rubik"/>
                <a:cs typeface="Rubik"/>
              </a:defRPr>
            </a:lvl6pPr>
            <a:lvl7pPr algn="ctr">
              <a:defRPr sz="2025" b="1">
                <a:solidFill>
                  <a:srgbClr val="FFFFFF"/>
                </a:solidFill>
                <a:latin typeface="Rubik"/>
                <a:ea typeface="Rubik"/>
                <a:cs typeface="Rubik"/>
              </a:defRPr>
            </a:lvl7pPr>
            <a:lvl8pPr algn="ctr">
              <a:defRPr sz="2025" b="1">
                <a:solidFill>
                  <a:srgbClr val="FFFFFF"/>
                </a:solidFill>
                <a:latin typeface="Rubik"/>
                <a:ea typeface="Rubik"/>
                <a:cs typeface="Rubik"/>
              </a:defRPr>
            </a:lvl8pPr>
            <a:lvl9pPr algn="ctr">
              <a:defRPr sz="2025" b="1">
                <a:solidFill>
                  <a:srgbClr val="FFFFFF"/>
                </a:solidFill>
                <a:latin typeface="Rubik"/>
                <a:ea typeface="Rubik"/>
                <a:cs typeface="Rubik"/>
              </a:defRPr>
            </a:lvl9pPr>
          </a:lstStyle>
          <a:p xmlns:a="http://schemas.openxmlformats.org/drawingml/2006/main">
            <a:pPr algn="ctr" rtl="1">
              <a:lnSpc>
                <a:spcPct val="110000"/>
              </a:lnSpc>
              <a:buNone/>
              <a:defRPr sz="2025" b="1">
                <a:solidFill>
                  <a:srgbClr val="FFFFFF"/>
                </a:solidFill>
                <a:latin typeface="Rubik"/>
                <a:ea typeface="Rubik"/>
                <a:cs typeface="Rubik"/>
              </a:defRPr>
            </a:pPr>
            <a:r>
              <a:rPr sz="2025" b="1" lang="he-IL">
                <a:solidFill>
                  <a:srgbClr val="FFFFFF"/>
                </a:solidFill>
                <a:latin typeface="Rubik"/>
                <a:ea typeface="Rubik"/>
                <a:cs typeface="Rubik"/>
              </a:rPr>
              <a:t>תחרויות</a:t>
            </a:r>
          </a:p>
        </p:txBody>
      </p:sp>
      <p:sp>
        <p:nvSpPr>
          <p:cNvPr id="56" name="בארץ ובעולם">
            <a:extLst xmlns:a="http://schemas.openxmlformats.org/drawingml/2006/main">
              <a:ext uri="{FF2B5EF4-FFF2-40B4-BE49-F238E27FC236}">
                <a16:creationId xmlns:a16="http://schemas.microsoft.com/office/drawing/2014/main" id="{9975CF3F-97B4-4BF0-A211-BF5708013141}"/>
              </a:ext>
            </a:extLst>
          </p:cNvPr>
          <p:cNvSpPr>
            <a:spLocks xmlns:a="http://schemas.openxmlformats.org/drawingml/2006/main" noGrp="1"/>
          </p:cNvSpPr>
          <p:nvPr/>
        </p:nvSpPr>
        <p:spPr>
          <a:xfrm xmlns:a="http://schemas.openxmlformats.org/drawingml/2006/main">
            <a:off x="3476625" y="5353050"/>
            <a:ext cx="25717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0">
                <a:solidFill>
                  <a:srgbClr val="FFFFFF"/>
                </a:solidFill>
                <a:latin typeface="Rubik"/>
                <a:ea typeface="Rubik"/>
                <a:cs typeface="Rubik"/>
              </a:defRPr>
            </a:defPPr>
            <a:lvl1pPr algn="ctr">
              <a:defRPr sz="1650" b="0">
                <a:solidFill>
                  <a:srgbClr val="FFFFFF"/>
                </a:solidFill>
                <a:latin typeface="Rubik"/>
                <a:ea typeface="Rubik"/>
                <a:cs typeface="Rubik"/>
              </a:defRPr>
            </a:lvl1pPr>
            <a:lvl2pPr algn="ctr">
              <a:defRPr sz="1650" b="0">
                <a:solidFill>
                  <a:srgbClr val="FFFFFF"/>
                </a:solidFill>
                <a:latin typeface="Rubik"/>
                <a:ea typeface="Rubik"/>
                <a:cs typeface="Rubik"/>
              </a:defRPr>
            </a:lvl2pPr>
            <a:lvl3pPr algn="ctr">
              <a:defRPr sz="1650" b="0">
                <a:solidFill>
                  <a:srgbClr val="FFFFFF"/>
                </a:solidFill>
                <a:latin typeface="Rubik"/>
                <a:ea typeface="Rubik"/>
                <a:cs typeface="Rubik"/>
              </a:defRPr>
            </a:lvl3pPr>
            <a:lvl4pPr algn="ctr">
              <a:defRPr sz="1650" b="0">
                <a:solidFill>
                  <a:srgbClr val="FFFFFF"/>
                </a:solidFill>
                <a:latin typeface="Rubik"/>
                <a:ea typeface="Rubik"/>
                <a:cs typeface="Rubik"/>
              </a:defRPr>
            </a:lvl4pPr>
            <a:lvl5pPr algn="ctr">
              <a:defRPr sz="1650" b="0">
                <a:solidFill>
                  <a:srgbClr val="FFFFFF"/>
                </a:solidFill>
                <a:latin typeface="Rubik"/>
                <a:ea typeface="Rubik"/>
                <a:cs typeface="Rubik"/>
              </a:defRPr>
            </a:lvl5pPr>
            <a:lvl6pPr algn="ctr">
              <a:defRPr sz="1650" b="0">
                <a:solidFill>
                  <a:srgbClr val="FFFFFF"/>
                </a:solidFill>
                <a:latin typeface="Rubik"/>
                <a:ea typeface="Rubik"/>
                <a:cs typeface="Rubik"/>
              </a:defRPr>
            </a:lvl6pPr>
            <a:lvl7pPr algn="ctr">
              <a:defRPr sz="1650" b="0">
                <a:solidFill>
                  <a:srgbClr val="FFFFFF"/>
                </a:solidFill>
                <a:latin typeface="Rubik"/>
                <a:ea typeface="Rubik"/>
                <a:cs typeface="Rubik"/>
              </a:defRPr>
            </a:lvl7pPr>
            <a:lvl8pPr algn="ctr">
              <a:defRPr sz="1650" b="0">
                <a:solidFill>
                  <a:srgbClr val="FFFFFF"/>
                </a:solidFill>
                <a:latin typeface="Rubik"/>
                <a:ea typeface="Rubik"/>
                <a:cs typeface="Rubik"/>
              </a:defRPr>
            </a:lvl8pPr>
            <a:lvl9pPr algn="ctr">
              <a:defRPr sz="1650" b="0">
                <a:solidFill>
                  <a:srgbClr val="FFFFFF"/>
                </a:solidFill>
                <a:latin typeface="Rubik"/>
                <a:ea typeface="Rubik"/>
                <a:cs typeface="Rubik"/>
              </a:defRPr>
            </a:lvl9pPr>
          </a:lstStyle>
          <a:p xmlns:a="http://schemas.openxmlformats.org/drawingml/2006/main">
            <a:pPr algn="ctr" rtl="1">
              <a:lnSpc>
                <a:spcPct val="110000"/>
              </a:lnSpc>
              <a:buNone/>
              <a:defRPr sz="1650" b="0">
                <a:solidFill>
                  <a:srgbClr val="FFFFFF"/>
                </a:solidFill>
                <a:latin typeface="Rubik"/>
                <a:ea typeface="Rubik"/>
                <a:cs typeface="Rubik"/>
              </a:defRPr>
            </a:pPr>
            <a:r>
              <a:rPr sz="1650" b="0" lang="he-IL">
                <a:solidFill>
                  <a:srgbClr val="FFFFFF"/>
                </a:solidFill>
                <a:latin typeface="Rubik"/>
                <a:ea typeface="Rubik"/>
                <a:cs typeface="Rubik"/>
              </a:rPr>
              <a:t>בארץ ובעולם</a:t>
            </a:r>
          </a:p>
        </p:txBody>
      </p:sp>
      <p:sp>
        <p:nvSpPr>
          <p:cNvPr id="57" name="לאורך השנה">
            <a:extLst xmlns:a="http://schemas.openxmlformats.org/drawingml/2006/main">
              <a:ext uri="{FF2B5EF4-FFF2-40B4-BE49-F238E27FC236}">
                <a16:creationId xmlns:a16="http://schemas.microsoft.com/office/drawing/2014/main" id="{5418AFEE-7388-43BC-BFBE-0B04C3794A02}"/>
              </a:ext>
            </a:extLst>
          </p:cNvPr>
          <p:cNvSpPr>
            <a:spLocks xmlns:a="http://schemas.openxmlformats.org/drawingml/2006/main" noGrp="1"/>
          </p:cNvSpPr>
          <p:nvPr/>
        </p:nvSpPr>
        <p:spPr>
          <a:xfrm xmlns:a="http://schemas.openxmlformats.org/drawingml/2006/main">
            <a:off x="619125" y="417195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725" b="1">
                <a:solidFill>
                  <a:srgbClr val="FFDBA2"/>
                </a:solidFill>
                <a:latin typeface="Rubik"/>
                <a:ea typeface="Rubik"/>
                <a:cs typeface="Rubik"/>
              </a:defRPr>
            </a:defPPr>
            <a:lvl1pPr algn="ctr">
              <a:defRPr sz="1725" b="1">
                <a:solidFill>
                  <a:srgbClr val="FFDBA2"/>
                </a:solidFill>
                <a:latin typeface="Rubik"/>
                <a:ea typeface="Rubik"/>
                <a:cs typeface="Rubik"/>
              </a:defRPr>
            </a:lvl1pPr>
            <a:lvl2pPr algn="ctr">
              <a:defRPr sz="1725" b="1">
                <a:solidFill>
                  <a:srgbClr val="FFDBA2"/>
                </a:solidFill>
                <a:latin typeface="Rubik"/>
                <a:ea typeface="Rubik"/>
                <a:cs typeface="Rubik"/>
              </a:defRPr>
            </a:lvl2pPr>
            <a:lvl3pPr algn="ctr">
              <a:defRPr sz="1725" b="1">
                <a:solidFill>
                  <a:srgbClr val="FFDBA2"/>
                </a:solidFill>
                <a:latin typeface="Rubik"/>
                <a:ea typeface="Rubik"/>
                <a:cs typeface="Rubik"/>
              </a:defRPr>
            </a:lvl3pPr>
            <a:lvl4pPr algn="ctr">
              <a:defRPr sz="1725" b="1">
                <a:solidFill>
                  <a:srgbClr val="FFDBA2"/>
                </a:solidFill>
                <a:latin typeface="Rubik"/>
                <a:ea typeface="Rubik"/>
                <a:cs typeface="Rubik"/>
              </a:defRPr>
            </a:lvl4pPr>
            <a:lvl5pPr algn="ctr">
              <a:defRPr sz="1725" b="1">
                <a:solidFill>
                  <a:srgbClr val="FFDBA2"/>
                </a:solidFill>
                <a:latin typeface="Rubik"/>
                <a:ea typeface="Rubik"/>
                <a:cs typeface="Rubik"/>
              </a:defRPr>
            </a:lvl5pPr>
            <a:lvl6pPr algn="ctr">
              <a:defRPr sz="1725" b="1">
                <a:solidFill>
                  <a:srgbClr val="FFDBA2"/>
                </a:solidFill>
                <a:latin typeface="Rubik"/>
                <a:ea typeface="Rubik"/>
                <a:cs typeface="Rubik"/>
              </a:defRPr>
            </a:lvl6pPr>
            <a:lvl7pPr algn="ctr">
              <a:defRPr sz="1725" b="1">
                <a:solidFill>
                  <a:srgbClr val="FFDBA2"/>
                </a:solidFill>
                <a:latin typeface="Rubik"/>
                <a:ea typeface="Rubik"/>
                <a:cs typeface="Rubik"/>
              </a:defRPr>
            </a:lvl7pPr>
            <a:lvl8pPr algn="ctr">
              <a:defRPr sz="1725" b="1">
                <a:solidFill>
                  <a:srgbClr val="FFDBA2"/>
                </a:solidFill>
                <a:latin typeface="Rubik"/>
                <a:ea typeface="Rubik"/>
                <a:cs typeface="Rubik"/>
              </a:defRPr>
            </a:lvl8pPr>
            <a:lvl9pPr algn="ctr">
              <a:defRPr sz="1725" b="1">
                <a:solidFill>
                  <a:srgbClr val="FFDBA2"/>
                </a:solidFill>
                <a:latin typeface="Rubik"/>
                <a:ea typeface="Rubik"/>
                <a:cs typeface="Rubik"/>
              </a:defRPr>
            </a:lvl9pPr>
          </a:lstStyle>
          <a:p xmlns:a="http://schemas.openxmlformats.org/drawingml/2006/main">
            <a:pPr algn="ctr" rtl="1">
              <a:lnSpc>
                <a:spcPct val="110000"/>
              </a:lnSpc>
              <a:buNone/>
              <a:defRPr sz="1725" b="1">
                <a:solidFill>
                  <a:srgbClr val="FFDBA2"/>
                </a:solidFill>
                <a:latin typeface="Rubik"/>
                <a:ea typeface="Rubik"/>
                <a:cs typeface="Rubik"/>
              </a:defRPr>
            </a:pPr>
            <a:r>
              <a:rPr sz="1725" b="1" lang="he-IL">
                <a:solidFill>
                  <a:srgbClr val="FFDBA2"/>
                </a:solidFill>
                <a:latin typeface="Rubik"/>
                <a:ea typeface="Rubik"/>
                <a:cs typeface="Rubik"/>
              </a:rPr>
              <a:t>לאורך השנה</a:t>
            </a:r>
          </a:p>
        </p:txBody>
      </p:sp>
      <p:sp>
        <p:nvSpPr>
          <p:cNvPr id="58" name="פעילויות והפתעות">
            <a:extLst xmlns:a="http://schemas.openxmlformats.org/drawingml/2006/main">
              <a:ext uri="{FF2B5EF4-FFF2-40B4-BE49-F238E27FC236}">
                <a16:creationId xmlns:a16="http://schemas.microsoft.com/office/drawing/2014/main" id="{21B51BB9-5F14-40ED-A1C5-7496014CEBFF}"/>
              </a:ext>
            </a:extLst>
          </p:cNvPr>
          <p:cNvSpPr>
            <a:spLocks xmlns:a="http://schemas.openxmlformats.org/drawingml/2006/main" noGrp="1"/>
          </p:cNvSpPr>
          <p:nvPr/>
        </p:nvSpPr>
        <p:spPr>
          <a:xfrm xmlns:a="http://schemas.openxmlformats.org/drawingml/2006/main">
            <a:off x="619125" y="4867275"/>
            <a:ext cx="2571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025" b="1">
                <a:solidFill>
                  <a:srgbClr val="FFFFFF"/>
                </a:solidFill>
                <a:latin typeface="Rubik"/>
                <a:ea typeface="Rubik"/>
                <a:cs typeface="Rubik"/>
              </a:defRPr>
            </a:defPPr>
            <a:lvl1pPr algn="ctr">
              <a:defRPr sz="2025" b="1">
                <a:solidFill>
                  <a:srgbClr val="FFFFFF"/>
                </a:solidFill>
                <a:latin typeface="Rubik"/>
                <a:ea typeface="Rubik"/>
                <a:cs typeface="Rubik"/>
              </a:defRPr>
            </a:lvl1pPr>
            <a:lvl2pPr algn="ctr">
              <a:defRPr sz="2025" b="1">
                <a:solidFill>
                  <a:srgbClr val="FFFFFF"/>
                </a:solidFill>
                <a:latin typeface="Rubik"/>
                <a:ea typeface="Rubik"/>
                <a:cs typeface="Rubik"/>
              </a:defRPr>
            </a:lvl2pPr>
            <a:lvl3pPr algn="ctr">
              <a:defRPr sz="2025" b="1">
                <a:solidFill>
                  <a:srgbClr val="FFFFFF"/>
                </a:solidFill>
                <a:latin typeface="Rubik"/>
                <a:ea typeface="Rubik"/>
                <a:cs typeface="Rubik"/>
              </a:defRPr>
            </a:lvl3pPr>
            <a:lvl4pPr algn="ctr">
              <a:defRPr sz="2025" b="1">
                <a:solidFill>
                  <a:srgbClr val="FFFFFF"/>
                </a:solidFill>
                <a:latin typeface="Rubik"/>
                <a:ea typeface="Rubik"/>
                <a:cs typeface="Rubik"/>
              </a:defRPr>
            </a:lvl4pPr>
            <a:lvl5pPr algn="ctr">
              <a:defRPr sz="2025" b="1">
                <a:solidFill>
                  <a:srgbClr val="FFFFFF"/>
                </a:solidFill>
                <a:latin typeface="Rubik"/>
                <a:ea typeface="Rubik"/>
                <a:cs typeface="Rubik"/>
              </a:defRPr>
            </a:lvl5pPr>
            <a:lvl6pPr algn="ctr">
              <a:defRPr sz="2025" b="1">
                <a:solidFill>
                  <a:srgbClr val="FFFFFF"/>
                </a:solidFill>
                <a:latin typeface="Rubik"/>
                <a:ea typeface="Rubik"/>
                <a:cs typeface="Rubik"/>
              </a:defRPr>
            </a:lvl6pPr>
            <a:lvl7pPr algn="ctr">
              <a:defRPr sz="2025" b="1">
                <a:solidFill>
                  <a:srgbClr val="FFFFFF"/>
                </a:solidFill>
                <a:latin typeface="Rubik"/>
                <a:ea typeface="Rubik"/>
                <a:cs typeface="Rubik"/>
              </a:defRPr>
            </a:lvl7pPr>
            <a:lvl8pPr algn="ctr">
              <a:defRPr sz="2025" b="1">
                <a:solidFill>
                  <a:srgbClr val="FFFFFF"/>
                </a:solidFill>
                <a:latin typeface="Rubik"/>
                <a:ea typeface="Rubik"/>
                <a:cs typeface="Rubik"/>
              </a:defRPr>
            </a:lvl8pPr>
            <a:lvl9pPr algn="ctr">
              <a:defRPr sz="2025" b="1">
                <a:solidFill>
                  <a:srgbClr val="FFFFFF"/>
                </a:solidFill>
                <a:latin typeface="Rubik"/>
                <a:ea typeface="Rubik"/>
                <a:cs typeface="Rubik"/>
              </a:defRPr>
            </a:lvl9pPr>
          </a:lstStyle>
          <a:p xmlns:a="http://schemas.openxmlformats.org/drawingml/2006/main">
            <a:pPr algn="ctr" rtl="1">
              <a:lnSpc>
                <a:spcPct val="110000"/>
              </a:lnSpc>
              <a:buNone/>
              <a:defRPr sz="2025" b="1">
                <a:solidFill>
                  <a:srgbClr val="FFFFFF"/>
                </a:solidFill>
                <a:latin typeface="Rubik"/>
                <a:ea typeface="Rubik"/>
                <a:cs typeface="Rubik"/>
              </a:defRPr>
            </a:pPr>
            <a:r>
              <a:rPr sz="2025" b="1" lang="he-IL">
                <a:solidFill>
                  <a:srgbClr val="FFFFFF"/>
                </a:solidFill>
                <a:latin typeface="Rubik"/>
                <a:ea typeface="Rubik"/>
                <a:cs typeface="Rubik"/>
              </a:rPr>
              <a:t>פעילויות והפתעות</a:t>
            </a:r>
          </a:p>
        </p:txBody>
      </p:sp>
      <p:sp>
        <p:nvSpPr>
          <p:cNvPr id="59" name="ועוד הרבה דברים מעניינים&#10;והפתעות בהמשך השנה">
            <a:extLst xmlns:a="http://schemas.openxmlformats.org/drawingml/2006/main">
              <a:ext uri="{FF2B5EF4-FFF2-40B4-BE49-F238E27FC236}">
                <a16:creationId xmlns:a16="http://schemas.microsoft.com/office/drawing/2014/main" id="{6FC8D02C-8497-48A0-9014-89F7FB00C8F8}"/>
              </a:ext>
            </a:extLst>
          </p:cNvPr>
          <p:cNvSpPr>
            <a:spLocks xmlns:a="http://schemas.openxmlformats.org/drawingml/2006/main" noGrp="1"/>
          </p:cNvSpPr>
          <p:nvPr/>
        </p:nvSpPr>
        <p:spPr>
          <a:xfrm xmlns:a="http://schemas.openxmlformats.org/drawingml/2006/main">
            <a:off x="619125" y="5353050"/>
            <a:ext cx="25717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0">
                <a:solidFill>
                  <a:srgbClr val="FFFFFF"/>
                </a:solidFill>
                <a:latin typeface="Rubik"/>
                <a:ea typeface="Rubik"/>
                <a:cs typeface="Rubik"/>
              </a:defRPr>
            </a:defPPr>
            <a:lvl1pPr algn="ctr">
              <a:defRPr sz="1650" b="0">
                <a:solidFill>
                  <a:srgbClr val="FFFFFF"/>
                </a:solidFill>
                <a:latin typeface="Rubik"/>
                <a:ea typeface="Rubik"/>
                <a:cs typeface="Rubik"/>
              </a:defRPr>
            </a:lvl1pPr>
            <a:lvl2pPr algn="ctr">
              <a:defRPr sz="1650" b="0">
                <a:solidFill>
                  <a:srgbClr val="FFFFFF"/>
                </a:solidFill>
                <a:latin typeface="Rubik"/>
                <a:ea typeface="Rubik"/>
                <a:cs typeface="Rubik"/>
              </a:defRPr>
            </a:lvl2pPr>
            <a:lvl3pPr algn="ctr">
              <a:defRPr sz="1650" b="0">
                <a:solidFill>
                  <a:srgbClr val="FFFFFF"/>
                </a:solidFill>
                <a:latin typeface="Rubik"/>
                <a:ea typeface="Rubik"/>
                <a:cs typeface="Rubik"/>
              </a:defRPr>
            </a:lvl3pPr>
            <a:lvl4pPr algn="ctr">
              <a:defRPr sz="1650" b="0">
                <a:solidFill>
                  <a:srgbClr val="FFFFFF"/>
                </a:solidFill>
                <a:latin typeface="Rubik"/>
                <a:ea typeface="Rubik"/>
                <a:cs typeface="Rubik"/>
              </a:defRPr>
            </a:lvl4pPr>
            <a:lvl5pPr algn="ctr">
              <a:defRPr sz="1650" b="0">
                <a:solidFill>
                  <a:srgbClr val="FFFFFF"/>
                </a:solidFill>
                <a:latin typeface="Rubik"/>
                <a:ea typeface="Rubik"/>
                <a:cs typeface="Rubik"/>
              </a:defRPr>
            </a:lvl5pPr>
            <a:lvl6pPr algn="ctr">
              <a:defRPr sz="1650" b="0">
                <a:solidFill>
                  <a:srgbClr val="FFFFFF"/>
                </a:solidFill>
                <a:latin typeface="Rubik"/>
                <a:ea typeface="Rubik"/>
                <a:cs typeface="Rubik"/>
              </a:defRPr>
            </a:lvl6pPr>
            <a:lvl7pPr algn="ctr">
              <a:defRPr sz="1650" b="0">
                <a:solidFill>
                  <a:srgbClr val="FFFFFF"/>
                </a:solidFill>
                <a:latin typeface="Rubik"/>
                <a:ea typeface="Rubik"/>
                <a:cs typeface="Rubik"/>
              </a:defRPr>
            </a:lvl7pPr>
            <a:lvl8pPr algn="ctr">
              <a:defRPr sz="1650" b="0">
                <a:solidFill>
                  <a:srgbClr val="FFFFFF"/>
                </a:solidFill>
                <a:latin typeface="Rubik"/>
                <a:ea typeface="Rubik"/>
                <a:cs typeface="Rubik"/>
              </a:defRPr>
            </a:lvl8pPr>
            <a:lvl9pPr algn="ctr">
              <a:defRPr sz="1650" b="0">
                <a:solidFill>
                  <a:srgbClr val="FFFFFF"/>
                </a:solidFill>
                <a:latin typeface="Rubik"/>
                <a:ea typeface="Rubik"/>
                <a:cs typeface="Rubik"/>
              </a:defRPr>
            </a:lvl9pPr>
          </a:lstStyle>
          <a:p xmlns:a="http://schemas.openxmlformats.org/drawingml/2006/main">
            <a:pPr algn="ctr" rtl="1">
              <a:lnSpc>
                <a:spcPct val="110000"/>
              </a:lnSpc>
              <a:buNone/>
              <a:defRPr sz="1650" b="0">
                <a:solidFill>
                  <a:srgbClr val="FFFFFF"/>
                </a:solidFill>
                <a:latin typeface="Rubik"/>
                <a:ea typeface="Rubik"/>
                <a:cs typeface="Rubik"/>
              </a:defRPr>
            </a:pPr>
            <a:r>
              <a:rPr sz="1650" b="0" lang="he-IL">
                <a:solidFill>
                  <a:srgbClr val="FFFFFF"/>
                </a:solidFill>
                <a:latin typeface="Rubik"/>
                <a:ea typeface="Rubik"/>
                <a:cs typeface="Rubik"/>
              </a:rPr>
              <a:t>ועוד הרבה דברים מעניינים</a:t>
            </a:r>
          </a:p>
          <a:p xmlns:a="http://schemas.openxmlformats.org/drawingml/2006/main">
            <a:pPr algn="ctr" rtl="1">
              <a:lnSpc>
                <a:spcPct val="110000"/>
              </a:lnSpc>
              <a:buNone/>
              <a:defRPr sz="1650" b="0">
                <a:solidFill>
                  <a:srgbClr val="FFFFFF"/>
                </a:solidFill>
                <a:latin typeface="Rubik"/>
                <a:ea typeface="Rubik"/>
                <a:cs typeface="Rubik"/>
              </a:defRPr>
            </a:pPr>
            <a:r>
              <a:rPr sz="1650" b="0" lang="he-IL">
                <a:solidFill>
                  <a:srgbClr val="FFFFFF"/>
                </a:solidFill>
                <a:latin typeface="Rubik"/>
                <a:ea typeface="Rubik"/>
                <a:cs typeface="Rubik"/>
              </a:rPr>
              <a:t>והפתעות בהמשך השנה</a:t>
            </a:r>
          </a:p>
        </p:txBody>
      </p:sp>
    </p:spTree>
    <p:extLst>
      <p:ext uri="{BB962C8B-B14F-4D97-AF65-F5344CB8AC3E}">
        <p14:creationId xmlns:p14="http://schemas.microsoft.com/office/powerpoint/2010/main" val="557581865"/>
      </p:ext>
    </p:extLst>
  </p:cSld>
</p:sld>
</file>

<file path=ppt/slides/slide5.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96F2F2BE-03F1-4DF5-8FF2-08094EF881DF}"/>
              </a:ext>
            </a:extLst>
          </p:cNvPr>
          <p:cNvPicPr>
            <a:picLocks xmlns:a="http://schemas.openxmlformats.org/drawingml/2006/main" noChangeAspect="1"/>
          </p:cNvPicPr>
          <p:nvPr/>
        </p:nvPicPr>
        <p:blipFill>
          <a:blip xmlns:r="http://schemas.openxmlformats.org/officeDocument/2006/relationships" xmlns:a="http://schemas.openxmlformats.org/drawingml/2006/main" r:embed="R522b18a4479d45d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descr="סמל Da Vinci המדויק שסופק על ידי המשתמש">
            <a:extLst xmlns:a="http://schemas.openxmlformats.org/drawingml/2006/main">
              <a:ext uri="{FF2B5EF4-FFF2-40B4-BE49-F238E27FC236}">
                <a16:creationId xmlns:a16="http://schemas.microsoft.com/office/drawing/2014/main" id="{9BF915FF-B461-4339-ADEA-989A861EAD3D}"/>
              </a:ext>
            </a:extLst>
          </p:cNvPr>
          <p:cNvPicPr>
            <a:picLocks xmlns:a="http://schemas.openxmlformats.org/drawingml/2006/main" noChangeAspect="1"/>
          </p:cNvPicPr>
          <p:nvPr/>
        </p:nvPicPr>
        <p:blipFill>
          <a:blip xmlns:r="http://schemas.openxmlformats.org/officeDocument/2006/relationships" xmlns:a="http://schemas.openxmlformats.org/drawingml/2006/main" r:embed="R3566faadbb8d43f1"/>
          <a:stretch xmlns:a="http://schemas.openxmlformats.org/drawingml/2006/main"/>
        </p:blipFill>
        <p:spPr>
          <a:xfrm xmlns:a="http://schemas.openxmlformats.org/drawingml/2006/main">
            <a:off x="1600200" y="574228"/>
            <a:ext cx="609600" cy="613670"/>
          </a:xfrm>
          <a:prstGeom xmlns:a="http://schemas.openxmlformats.org/drawingml/2006/main" prst="rect">
            <a:avLst/>
          </a:prstGeom>
        </p:spPr>
      </p:pic>
      <p:sp>
        <p:nvSpPr>
          <p:cNvPr id="3" name="FIRST ו־FRC">
            <a:extLst xmlns:a="http://schemas.openxmlformats.org/drawingml/2006/main">
              <a:ext uri="{FF2B5EF4-FFF2-40B4-BE49-F238E27FC236}">
                <a16:creationId xmlns:a16="http://schemas.microsoft.com/office/drawing/2014/main" id="{BC2054D3-0B02-4CB2-BB09-FDA89BD1FC55}"/>
              </a:ext>
            </a:extLst>
          </p:cNvPr>
          <p:cNvSpPr>
            <a:spLocks xmlns:a="http://schemas.openxmlformats.org/drawingml/2006/main" noGrp="1"/>
          </p:cNvSpPr>
          <p:nvPr/>
        </p:nvSpPr>
        <p:spPr>
          <a:xfrm xmlns:a="http://schemas.openxmlformats.org/drawingml/2006/main">
            <a:off x="2047875" y="571500"/>
            <a:ext cx="95345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4050" b="1">
                <a:solidFill>
                  <a:srgbClr val="FFFFFF"/>
                </a:solidFill>
                <a:latin typeface="Rubik"/>
                <a:ea typeface="Rubik"/>
                <a:cs typeface="Rubik"/>
              </a:defRPr>
            </a:defPPr>
            <a:lvl1pPr algn="r">
              <a:defRPr sz="4050" b="1">
                <a:solidFill>
                  <a:srgbClr val="FFFFFF"/>
                </a:solidFill>
                <a:latin typeface="Rubik"/>
                <a:ea typeface="Rubik"/>
                <a:cs typeface="Rubik"/>
              </a:defRPr>
            </a:lvl1pPr>
            <a:lvl2pPr algn="r">
              <a:defRPr sz="4050" b="1">
                <a:solidFill>
                  <a:srgbClr val="FFFFFF"/>
                </a:solidFill>
                <a:latin typeface="Rubik"/>
                <a:ea typeface="Rubik"/>
                <a:cs typeface="Rubik"/>
              </a:defRPr>
            </a:lvl2pPr>
            <a:lvl3pPr algn="r">
              <a:defRPr sz="4050" b="1">
                <a:solidFill>
                  <a:srgbClr val="FFFFFF"/>
                </a:solidFill>
                <a:latin typeface="Rubik"/>
                <a:ea typeface="Rubik"/>
                <a:cs typeface="Rubik"/>
              </a:defRPr>
            </a:lvl3pPr>
            <a:lvl4pPr algn="r">
              <a:defRPr sz="4050" b="1">
                <a:solidFill>
                  <a:srgbClr val="FFFFFF"/>
                </a:solidFill>
                <a:latin typeface="Rubik"/>
                <a:ea typeface="Rubik"/>
                <a:cs typeface="Rubik"/>
              </a:defRPr>
            </a:lvl4pPr>
            <a:lvl5pPr algn="r">
              <a:defRPr sz="4050" b="1">
                <a:solidFill>
                  <a:srgbClr val="FFFFFF"/>
                </a:solidFill>
                <a:latin typeface="Rubik"/>
                <a:ea typeface="Rubik"/>
                <a:cs typeface="Rubik"/>
              </a:defRPr>
            </a:lvl5pPr>
            <a:lvl6pPr algn="r">
              <a:defRPr sz="4050" b="1">
                <a:solidFill>
                  <a:srgbClr val="FFFFFF"/>
                </a:solidFill>
                <a:latin typeface="Rubik"/>
                <a:ea typeface="Rubik"/>
                <a:cs typeface="Rubik"/>
              </a:defRPr>
            </a:lvl6pPr>
            <a:lvl7pPr algn="r">
              <a:defRPr sz="4050" b="1">
                <a:solidFill>
                  <a:srgbClr val="FFFFFF"/>
                </a:solidFill>
                <a:latin typeface="Rubik"/>
                <a:ea typeface="Rubik"/>
                <a:cs typeface="Rubik"/>
              </a:defRPr>
            </a:lvl7pPr>
            <a:lvl8pPr algn="r">
              <a:defRPr sz="4050" b="1">
                <a:solidFill>
                  <a:srgbClr val="FFFFFF"/>
                </a:solidFill>
                <a:latin typeface="Rubik"/>
                <a:ea typeface="Rubik"/>
                <a:cs typeface="Rubik"/>
              </a:defRPr>
            </a:lvl8pPr>
            <a:lvl9pPr algn="r">
              <a:defRPr sz="4050" b="1">
                <a:solidFill>
                  <a:srgbClr val="FFFFFF"/>
                </a:solidFill>
                <a:latin typeface="Rubik"/>
                <a:ea typeface="Rubik"/>
                <a:cs typeface="Rubik"/>
              </a:defRPr>
            </a:lvl9pPr>
          </a:lstStyle>
          <a:p xmlns:a="http://schemas.openxmlformats.org/drawingml/2006/main">
            <a:pPr algn="r" rtl="1">
              <a:lnSpc>
                <a:spcPct val="110000"/>
              </a:lnSpc>
              <a:buNone/>
              <a:defRPr sz="4050" b="1" lang="he-IL">
                <a:solidFill>
                  <a:srgbClr val="FFFFFF"/>
                </a:solidFill>
                <a:latin typeface="Rubik"/>
                <a:ea typeface="Rubik"/>
                <a:cs typeface="Rubik"/>
              </a:defRPr>
            </a:pPr>
            <a:r>
              <a:rPr sz="4050" b="1" lang="he-IL">
                <a:solidFill>
                  <a:srgbClr val="FFFFFF"/>
                </a:solidFill>
                <a:latin typeface="Rubik"/>
                <a:ea typeface="Rubik"/>
                <a:cs typeface="Rubik"/>
              </a:rPr>
              <a:t>FIRST ו־FRC</a:t>
            </a:r>
          </a:p>
        </p:txBody>
      </p:sp>
      <p:sp>
        <p:nvSpPr>
          <p:cNvPr id="4" name="Template divider">
            <a:extLst xmlns:a="http://schemas.openxmlformats.org/drawingml/2006/main">
              <a:ext uri="{FF2B5EF4-FFF2-40B4-BE49-F238E27FC236}">
                <a16:creationId xmlns:a16="http://schemas.microsoft.com/office/drawing/2014/main" id="{6E8705CE-D48E-4760-B6F1-504E5F774F2A}"/>
              </a:ext>
            </a:extLst>
          </p:cNvPr>
          <p:cNvSpPr>
            <a:spLocks xmlns:a="http://schemas.openxmlformats.org/drawingml/2006/main" noGrp="1"/>
          </p:cNvSpPr>
          <p:nvPr/>
        </p:nvSpPr>
        <p:spPr>
          <a:xfrm xmlns:a="http://schemas.openxmlformats.org/drawingml/2006/main">
            <a:off x="609600" y="1647825"/>
            <a:ext cx="109728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34F04763-81BE-4B00-9299-82A15B6098F7}"/>
              </a:ext>
            </a:extLst>
          </p:cNvPr>
          <p:cNvPicPr>
            <a:picLocks xmlns:a="http://schemas.openxmlformats.org/drawingml/2006/main" noChangeAspect="1"/>
          </p:cNvPicPr>
          <p:nvPr/>
        </p:nvPicPr>
        <p:blipFill>
          <a:blip xmlns:r="http://schemas.openxmlformats.org/officeDocument/2006/relationships" xmlns:a="http://schemas.openxmlformats.org/drawingml/2006/main" r:embed="R626c8074d70d42bb"/>
          <a:stretch xmlns:a="http://schemas.openxmlformats.org/drawingml/2006/main"/>
        </p:blipFill>
        <p:spPr>
          <a:xfrm xmlns:a="http://schemas.openxmlformats.org/drawingml/2006/main">
            <a:off x="609600" y="6213980"/>
            <a:ext cx="2266950" cy="316490"/>
          </a:xfrm>
          <a:prstGeom xmlns:a="http://schemas.openxmlformats.org/drawingml/2006/main" prst="rect">
            <a:avLst/>
          </a:prstGeom>
        </p:spPr>
      </p:pic>
      <p:sp>
        <p:nvSpPr>
          <p:cNvPr id="6" name="05">
            <a:extLst xmlns:a="http://schemas.openxmlformats.org/drawingml/2006/main">
              <a:ext uri="{FF2B5EF4-FFF2-40B4-BE49-F238E27FC236}">
                <a16:creationId xmlns:a16="http://schemas.microsoft.com/office/drawing/2014/main" id="{4E566609-D233-4157-B7AD-01336614318F}"/>
              </a:ext>
            </a:extLst>
          </p:cNvPr>
          <p:cNvSpPr>
            <a:spLocks xmlns:a="http://schemas.openxmlformats.org/drawingml/2006/main" noGrp="1"/>
          </p:cNvSpPr>
          <p:nvPr/>
        </p:nvSpPr>
        <p:spPr>
          <a:xfrm xmlns:a="http://schemas.openxmlformats.org/drawingml/2006/main">
            <a:off x="10953750" y="6286500"/>
            <a:ext cx="6286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FFFFFF"/>
                </a:solidFill>
                <a:latin typeface="Rubik"/>
                <a:ea typeface="Rubik"/>
                <a:cs typeface="Rubik"/>
              </a:defRPr>
            </a:defPPr>
            <a:lvl1pPr algn="r">
              <a:defRPr sz="1500" b="0">
                <a:solidFill>
                  <a:srgbClr val="FFFFFF"/>
                </a:solidFill>
                <a:latin typeface="Rubik"/>
                <a:ea typeface="Rubik"/>
                <a:cs typeface="Rubik"/>
              </a:defRPr>
            </a:lvl1pPr>
            <a:lvl2pPr algn="r">
              <a:defRPr sz="1500" b="0">
                <a:solidFill>
                  <a:srgbClr val="FFFFFF"/>
                </a:solidFill>
                <a:latin typeface="Rubik"/>
                <a:ea typeface="Rubik"/>
                <a:cs typeface="Rubik"/>
              </a:defRPr>
            </a:lvl2pPr>
            <a:lvl3pPr algn="r">
              <a:defRPr sz="1500" b="0">
                <a:solidFill>
                  <a:srgbClr val="FFFFFF"/>
                </a:solidFill>
                <a:latin typeface="Rubik"/>
                <a:ea typeface="Rubik"/>
                <a:cs typeface="Rubik"/>
              </a:defRPr>
            </a:lvl3pPr>
            <a:lvl4pPr algn="r">
              <a:defRPr sz="1500" b="0">
                <a:solidFill>
                  <a:srgbClr val="FFFFFF"/>
                </a:solidFill>
                <a:latin typeface="Rubik"/>
                <a:ea typeface="Rubik"/>
                <a:cs typeface="Rubik"/>
              </a:defRPr>
            </a:lvl4pPr>
            <a:lvl5pPr algn="r">
              <a:defRPr sz="1500" b="0">
                <a:solidFill>
                  <a:srgbClr val="FFFFFF"/>
                </a:solidFill>
                <a:latin typeface="Rubik"/>
                <a:ea typeface="Rubik"/>
                <a:cs typeface="Rubik"/>
              </a:defRPr>
            </a:lvl5pPr>
            <a:lvl6pPr algn="r">
              <a:defRPr sz="1500" b="0">
                <a:solidFill>
                  <a:srgbClr val="FFFFFF"/>
                </a:solidFill>
                <a:latin typeface="Rubik"/>
                <a:ea typeface="Rubik"/>
                <a:cs typeface="Rubik"/>
              </a:defRPr>
            </a:lvl6pPr>
            <a:lvl7pPr algn="r">
              <a:defRPr sz="1500" b="0">
                <a:solidFill>
                  <a:srgbClr val="FFFFFF"/>
                </a:solidFill>
                <a:latin typeface="Rubik"/>
                <a:ea typeface="Rubik"/>
                <a:cs typeface="Rubik"/>
              </a:defRPr>
            </a:lvl7pPr>
            <a:lvl8pPr algn="r">
              <a:defRPr sz="1500" b="0">
                <a:solidFill>
                  <a:srgbClr val="FFFFFF"/>
                </a:solidFill>
                <a:latin typeface="Rubik"/>
                <a:ea typeface="Rubik"/>
                <a:cs typeface="Rubik"/>
              </a:defRPr>
            </a:lvl8pPr>
            <a:lvl9pPr algn="r">
              <a:defRPr sz="1500" b="0">
                <a:solidFill>
                  <a:srgbClr val="FFFFFF"/>
                </a:solidFill>
                <a:latin typeface="Rubik"/>
                <a:ea typeface="Rubik"/>
                <a:cs typeface="Rubik"/>
              </a:defRPr>
            </a:lvl9pPr>
          </a:lstStyle>
          <a:p xmlns:a="http://schemas.openxmlformats.org/drawingml/2006/main">
            <a:pPr algn="r">
              <a:lnSpc>
                <a:spcPct val="110000"/>
              </a:lnSpc>
              <a:buNone/>
              <a:defRPr sz="1500" b="0">
                <a:solidFill>
                  <a:srgbClr val="FFFFFF"/>
                </a:solidFill>
                <a:latin typeface="Rubik"/>
                <a:ea typeface="Rubik"/>
                <a:cs typeface="Rubik"/>
              </a:defRPr>
            </a:pPr>
            <a:r>
              <a:rPr sz="1500" b="0">
                <a:solidFill>
                  <a:srgbClr val="FFFFFF"/>
                </a:solidFill>
                <a:latin typeface="Rubik"/>
                <a:ea typeface="Rubik"/>
                <a:cs typeface="Rubik"/>
              </a:rPr>
              <a:t>05</a:t>
            </a:r>
          </a:p>
        </p:txBody>
      </p:sp>
      <p:sp>
        <p:nvSpPr>
          <p:cNvPr id="7" name="Template divider">
            <a:extLst xmlns:a="http://schemas.openxmlformats.org/drawingml/2006/main">
              <a:ext uri="{FF2B5EF4-FFF2-40B4-BE49-F238E27FC236}">
                <a16:creationId xmlns:a16="http://schemas.microsoft.com/office/drawing/2014/main" id="{C79C34E1-5464-48D1-917B-92FD1C737824}"/>
              </a:ext>
            </a:extLst>
          </p:cNvPr>
          <p:cNvSpPr>
            <a:spLocks xmlns:a="http://schemas.openxmlformats.org/drawingml/2006/main" noGrp="1"/>
          </p:cNvSpPr>
          <p:nvPr/>
        </p:nvSpPr>
        <p:spPr>
          <a:xfrm xmlns:a="http://schemas.openxmlformats.org/drawingml/2006/main">
            <a:off x="6096000" y="2095500"/>
            <a:ext cx="9525" cy="3467100"/>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8" name="FIRST">
            <a:extLst xmlns:a="http://schemas.openxmlformats.org/drawingml/2006/main">
              <a:ext uri="{FF2B5EF4-FFF2-40B4-BE49-F238E27FC236}">
                <a16:creationId xmlns:a16="http://schemas.microsoft.com/office/drawing/2014/main" id="{808CE67D-C4C0-4B6A-8433-5DC16465731D}"/>
              </a:ext>
            </a:extLst>
          </p:cNvPr>
          <p:cNvSpPr>
            <a:spLocks xmlns:a="http://schemas.openxmlformats.org/drawingml/2006/main" noGrp="1"/>
          </p:cNvSpPr>
          <p:nvPr/>
        </p:nvSpPr>
        <p:spPr>
          <a:xfrm xmlns:a="http://schemas.openxmlformats.org/drawingml/2006/main">
            <a:off x="6696075" y="2114550"/>
            <a:ext cx="48863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3600" b="1">
                <a:solidFill>
                  <a:srgbClr val="FFFFFF"/>
                </a:solidFill>
                <a:latin typeface="Rubik"/>
                <a:ea typeface="Rubik"/>
                <a:cs typeface="Rubik"/>
              </a:defRPr>
            </a:defPPr>
            <a:lvl1pPr algn="r">
              <a:defRPr sz="3600" b="1">
                <a:solidFill>
                  <a:srgbClr val="FFFFFF"/>
                </a:solidFill>
                <a:latin typeface="Rubik"/>
                <a:ea typeface="Rubik"/>
                <a:cs typeface="Rubik"/>
              </a:defRPr>
            </a:lvl1pPr>
            <a:lvl2pPr algn="r">
              <a:defRPr sz="3600" b="1">
                <a:solidFill>
                  <a:srgbClr val="FFFFFF"/>
                </a:solidFill>
                <a:latin typeface="Rubik"/>
                <a:ea typeface="Rubik"/>
                <a:cs typeface="Rubik"/>
              </a:defRPr>
            </a:lvl2pPr>
            <a:lvl3pPr algn="r">
              <a:defRPr sz="3600" b="1">
                <a:solidFill>
                  <a:srgbClr val="FFFFFF"/>
                </a:solidFill>
                <a:latin typeface="Rubik"/>
                <a:ea typeface="Rubik"/>
                <a:cs typeface="Rubik"/>
              </a:defRPr>
            </a:lvl3pPr>
            <a:lvl4pPr algn="r">
              <a:defRPr sz="3600" b="1">
                <a:solidFill>
                  <a:srgbClr val="FFFFFF"/>
                </a:solidFill>
                <a:latin typeface="Rubik"/>
                <a:ea typeface="Rubik"/>
                <a:cs typeface="Rubik"/>
              </a:defRPr>
            </a:lvl4pPr>
            <a:lvl5pPr algn="r">
              <a:defRPr sz="3600" b="1">
                <a:solidFill>
                  <a:srgbClr val="FFFFFF"/>
                </a:solidFill>
                <a:latin typeface="Rubik"/>
                <a:ea typeface="Rubik"/>
                <a:cs typeface="Rubik"/>
              </a:defRPr>
            </a:lvl5pPr>
            <a:lvl6pPr algn="r">
              <a:defRPr sz="3600" b="1">
                <a:solidFill>
                  <a:srgbClr val="FFFFFF"/>
                </a:solidFill>
                <a:latin typeface="Rubik"/>
                <a:ea typeface="Rubik"/>
                <a:cs typeface="Rubik"/>
              </a:defRPr>
            </a:lvl6pPr>
            <a:lvl7pPr algn="r">
              <a:defRPr sz="3600" b="1">
                <a:solidFill>
                  <a:srgbClr val="FFFFFF"/>
                </a:solidFill>
                <a:latin typeface="Rubik"/>
                <a:ea typeface="Rubik"/>
                <a:cs typeface="Rubik"/>
              </a:defRPr>
            </a:lvl7pPr>
            <a:lvl8pPr algn="r">
              <a:defRPr sz="3600" b="1">
                <a:solidFill>
                  <a:srgbClr val="FFFFFF"/>
                </a:solidFill>
                <a:latin typeface="Rubik"/>
                <a:ea typeface="Rubik"/>
                <a:cs typeface="Rubik"/>
              </a:defRPr>
            </a:lvl8pPr>
            <a:lvl9pPr algn="r">
              <a:defRPr sz="3600" b="1">
                <a:solidFill>
                  <a:srgbClr val="FFFFFF"/>
                </a:solidFill>
                <a:latin typeface="Rubik"/>
                <a:ea typeface="Rubik"/>
                <a:cs typeface="Rubik"/>
              </a:defRPr>
            </a:lvl9pPr>
          </a:lstStyle>
          <a:p xmlns:a="http://schemas.openxmlformats.org/drawingml/2006/main">
            <a:pPr algn="r">
              <a:lnSpc>
                <a:spcPct val="110000"/>
              </a:lnSpc>
              <a:buNone/>
              <a:defRPr sz="3600" b="1">
                <a:solidFill>
                  <a:srgbClr val="FFFFFF"/>
                </a:solidFill>
                <a:latin typeface="Rubik"/>
                <a:ea typeface="Rubik"/>
                <a:cs typeface="Rubik"/>
              </a:defRPr>
            </a:pPr>
            <a:r>
              <a:rPr sz="3600" b="1">
                <a:solidFill>
                  <a:srgbClr val="FFFFFF"/>
                </a:solidFill>
                <a:latin typeface="Rubik"/>
                <a:ea typeface="Rubik"/>
                <a:cs typeface="Rubik"/>
              </a:rPr>
              <a:t>FIRST</a:t>
            </a:r>
          </a:p>
        </p:txBody>
      </p:sp>
      <p:sp>
        <p:nvSpPr>
          <p:cNvPr id="9" name="הארגון שמאחורי התוכניות">
            <a:extLst xmlns:a="http://schemas.openxmlformats.org/drawingml/2006/main">
              <a:ext uri="{FF2B5EF4-FFF2-40B4-BE49-F238E27FC236}">
                <a16:creationId xmlns:a16="http://schemas.microsoft.com/office/drawing/2014/main" id="{DD5F371B-C0B5-40E0-8A94-445F300E3BB6}"/>
              </a:ext>
            </a:extLst>
          </p:cNvPr>
          <p:cNvSpPr>
            <a:spLocks xmlns:a="http://schemas.openxmlformats.org/drawingml/2006/main" noGrp="1"/>
          </p:cNvSpPr>
          <p:nvPr/>
        </p:nvSpPr>
        <p:spPr>
          <a:xfrm xmlns:a="http://schemas.openxmlformats.org/drawingml/2006/main">
            <a:off x="6696075" y="2895600"/>
            <a:ext cx="48863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400" b="1">
                <a:solidFill>
                  <a:srgbClr val="FFFFFF"/>
                </a:solidFill>
                <a:latin typeface="Rubik"/>
                <a:ea typeface="Rubik"/>
                <a:cs typeface="Rubik"/>
              </a:defRPr>
            </a:defPPr>
            <a:lvl1pPr algn="r">
              <a:defRPr sz="2400" b="1">
                <a:solidFill>
                  <a:srgbClr val="FFFFFF"/>
                </a:solidFill>
                <a:latin typeface="Rubik"/>
                <a:ea typeface="Rubik"/>
                <a:cs typeface="Rubik"/>
              </a:defRPr>
            </a:lvl1pPr>
            <a:lvl2pPr algn="r">
              <a:defRPr sz="2400" b="1">
                <a:solidFill>
                  <a:srgbClr val="FFFFFF"/>
                </a:solidFill>
                <a:latin typeface="Rubik"/>
                <a:ea typeface="Rubik"/>
                <a:cs typeface="Rubik"/>
              </a:defRPr>
            </a:lvl2pPr>
            <a:lvl3pPr algn="r">
              <a:defRPr sz="2400" b="1">
                <a:solidFill>
                  <a:srgbClr val="FFFFFF"/>
                </a:solidFill>
                <a:latin typeface="Rubik"/>
                <a:ea typeface="Rubik"/>
                <a:cs typeface="Rubik"/>
              </a:defRPr>
            </a:lvl3pPr>
            <a:lvl4pPr algn="r">
              <a:defRPr sz="2400" b="1">
                <a:solidFill>
                  <a:srgbClr val="FFFFFF"/>
                </a:solidFill>
                <a:latin typeface="Rubik"/>
                <a:ea typeface="Rubik"/>
                <a:cs typeface="Rubik"/>
              </a:defRPr>
            </a:lvl4pPr>
            <a:lvl5pPr algn="r">
              <a:defRPr sz="2400" b="1">
                <a:solidFill>
                  <a:srgbClr val="FFFFFF"/>
                </a:solidFill>
                <a:latin typeface="Rubik"/>
                <a:ea typeface="Rubik"/>
                <a:cs typeface="Rubik"/>
              </a:defRPr>
            </a:lvl5pPr>
            <a:lvl6pPr algn="r">
              <a:defRPr sz="2400" b="1">
                <a:solidFill>
                  <a:srgbClr val="FFFFFF"/>
                </a:solidFill>
                <a:latin typeface="Rubik"/>
                <a:ea typeface="Rubik"/>
                <a:cs typeface="Rubik"/>
              </a:defRPr>
            </a:lvl6pPr>
            <a:lvl7pPr algn="r">
              <a:defRPr sz="2400" b="1">
                <a:solidFill>
                  <a:srgbClr val="FFFFFF"/>
                </a:solidFill>
                <a:latin typeface="Rubik"/>
                <a:ea typeface="Rubik"/>
                <a:cs typeface="Rubik"/>
              </a:defRPr>
            </a:lvl7pPr>
            <a:lvl8pPr algn="r">
              <a:defRPr sz="2400" b="1">
                <a:solidFill>
                  <a:srgbClr val="FFFFFF"/>
                </a:solidFill>
                <a:latin typeface="Rubik"/>
                <a:ea typeface="Rubik"/>
                <a:cs typeface="Rubik"/>
              </a:defRPr>
            </a:lvl8pPr>
            <a:lvl9pPr algn="r">
              <a:defRPr sz="2400" b="1">
                <a:solidFill>
                  <a:srgbClr val="FFFFFF"/>
                </a:solidFill>
                <a:latin typeface="Rubik"/>
                <a:ea typeface="Rubik"/>
                <a:cs typeface="Rubik"/>
              </a:defRPr>
            </a:lvl9pPr>
          </a:lstStyle>
          <a:p xmlns:a="http://schemas.openxmlformats.org/drawingml/2006/main">
            <a:pPr algn="r" rtl="1">
              <a:lnSpc>
                <a:spcPct val="110000"/>
              </a:lnSpc>
              <a:buNone/>
              <a:defRPr sz="2400" b="1" lang="he-IL">
                <a:solidFill>
                  <a:srgbClr val="FFFFFF"/>
                </a:solidFill>
                <a:latin typeface="Rubik"/>
                <a:ea typeface="Rubik"/>
                <a:cs typeface="Rubik"/>
              </a:defRPr>
            </a:pPr>
            <a:r>
              <a:rPr sz="2400" b="1" lang="he-IL">
                <a:solidFill>
                  <a:srgbClr val="FFFFFF"/>
                </a:solidFill>
                <a:latin typeface="Rubik"/>
                <a:ea typeface="Rubik"/>
                <a:cs typeface="Rubik"/>
              </a:rPr>
              <a:t>הארגון שמאחורי התוכניות</a:t>
            </a:r>
          </a:p>
        </p:txBody>
      </p:sp>
      <p:sp>
        <p:nvSpPr>
          <p:cNvPr id="11" name="FRC">
            <a:extLst xmlns:a="http://schemas.openxmlformats.org/drawingml/2006/main">
              <a:ext uri="{FF2B5EF4-FFF2-40B4-BE49-F238E27FC236}">
                <a16:creationId xmlns:a16="http://schemas.microsoft.com/office/drawing/2014/main" id="{A1888A9E-CE65-42B5-9C49-57257B20DCCC}"/>
              </a:ext>
            </a:extLst>
          </p:cNvPr>
          <p:cNvSpPr>
            <a:spLocks xmlns:a="http://schemas.openxmlformats.org/drawingml/2006/main" noGrp="1"/>
          </p:cNvSpPr>
          <p:nvPr/>
        </p:nvSpPr>
        <p:spPr>
          <a:xfrm xmlns:a="http://schemas.openxmlformats.org/drawingml/2006/main">
            <a:off x="609600" y="2114550"/>
            <a:ext cx="48863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b="1">
                <a:solidFill>
                  <a:srgbClr val="FFFFFF"/>
                </a:solidFill>
                <a:latin typeface="Rubik"/>
                <a:ea typeface="Rubik"/>
                <a:cs typeface="Rubik"/>
              </a:defRPr>
            </a:defPPr>
            <a:lvl1pPr algn="l">
              <a:defRPr sz="3600" b="1">
                <a:solidFill>
                  <a:srgbClr val="FFFFFF"/>
                </a:solidFill>
                <a:latin typeface="Rubik"/>
                <a:ea typeface="Rubik"/>
                <a:cs typeface="Rubik"/>
              </a:defRPr>
            </a:lvl1pPr>
            <a:lvl2pPr algn="l">
              <a:defRPr sz="3600" b="1">
                <a:solidFill>
                  <a:srgbClr val="FFFFFF"/>
                </a:solidFill>
                <a:latin typeface="Rubik"/>
                <a:ea typeface="Rubik"/>
                <a:cs typeface="Rubik"/>
              </a:defRPr>
            </a:lvl2pPr>
            <a:lvl3pPr algn="l">
              <a:defRPr sz="3600" b="1">
                <a:solidFill>
                  <a:srgbClr val="FFFFFF"/>
                </a:solidFill>
                <a:latin typeface="Rubik"/>
                <a:ea typeface="Rubik"/>
                <a:cs typeface="Rubik"/>
              </a:defRPr>
            </a:lvl3pPr>
            <a:lvl4pPr algn="l">
              <a:defRPr sz="3600" b="1">
                <a:solidFill>
                  <a:srgbClr val="FFFFFF"/>
                </a:solidFill>
                <a:latin typeface="Rubik"/>
                <a:ea typeface="Rubik"/>
                <a:cs typeface="Rubik"/>
              </a:defRPr>
            </a:lvl4pPr>
            <a:lvl5pPr algn="l">
              <a:defRPr sz="3600" b="1">
                <a:solidFill>
                  <a:srgbClr val="FFFFFF"/>
                </a:solidFill>
                <a:latin typeface="Rubik"/>
                <a:ea typeface="Rubik"/>
                <a:cs typeface="Rubik"/>
              </a:defRPr>
            </a:lvl5pPr>
            <a:lvl6pPr algn="l">
              <a:defRPr sz="3600" b="1">
                <a:solidFill>
                  <a:srgbClr val="FFFFFF"/>
                </a:solidFill>
                <a:latin typeface="Rubik"/>
                <a:ea typeface="Rubik"/>
                <a:cs typeface="Rubik"/>
              </a:defRPr>
            </a:lvl6pPr>
            <a:lvl7pPr algn="l">
              <a:defRPr sz="3600" b="1">
                <a:solidFill>
                  <a:srgbClr val="FFFFFF"/>
                </a:solidFill>
                <a:latin typeface="Rubik"/>
                <a:ea typeface="Rubik"/>
                <a:cs typeface="Rubik"/>
              </a:defRPr>
            </a:lvl7pPr>
            <a:lvl8pPr algn="l">
              <a:defRPr sz="3600" b="1">
                <a:solidFill>
                  <a:srgbClr val="FFFFFF"/>
                </a:solidFill>
                <a:latin typeface="Rubik"/>
                <a:ea typeface="Rubik"/>
                <a:cs typeface="Rubik"/>
              </a:defRPr>
            </a:lvl8pPr>
            <a:lvl9pPr algn="l">
              <a:defRPr sz="3600" b="1">
                <a:solidFill>
                  <a:srgbClr val="FFFFFF"/>
                </a:solidFill>
                <a:latin typeface="Rubik"/>
                <a:ea typeface="Rubik"/>
                <a:cs typeface="Rubik"/>
              </a:defRPr>
            </a:lvl9pPr>
          </a:lstStyle>
          <a:p xmlns:a="http://schemas.openxmlformats.org/drawingml/2006/main">
            <a:pPr algn="l">
              <a:lnSpc>
                <a:spcPct val="110000"/>
              </a:lnSpc>
              <a:buNone/>
              <a:defRPr sz="3600" b="1">
                <a:solidFill>
                  <a:srgbClr val="FFFFFF"/>
                </a:solidFill>
                <a:latin typeface="Rubik"/>
                <a:ea typeface="Rubik"/>
                <a:cs typeface="Rubik"/>
              </a:defRPr>
            </a:pPr>
            <a:r>
              <a:rPr sz="3600" b="1">
                <a:solidFill>
                  <a:srgbClr val="FFFFFF"/>
                </a:solidFill>
                <a:latin typeface="Rubik"/>
                <a:ea typeface="Rubik"/>
                <a:cs typeface="Rubik"/>
              </a:rPr>
              <a:t>FRC</a:t>
            </a:r>
          </a:p>
        </p:txBody>
      </p:sp>
      <p:sp>
        <p:nvSpPr>
          <p:cNvPr id="12" name="FIRST Robotics Competition">
            <a:extLst xmlns:a="http://schemas.openxmlformats.org/drawingml/2006/main">
              <a:ext uri="{FF2B5EF4-FFF2-40B4-BE49-F238E27FC236}">
                <a16:creationId xmlns:a16="http://schemas.microsoft.com/office/drawing/2014/main" id="{4440B976-AC12-43C6-98A7-535558C635A2}"/>
              </a:ext>
            </a:extLst>
          </p:cNvPr>
          <p:cNvSpPr>
            <a:spLocks xmlns:a="http://schemas.openxmlformats.org/drawingml/2006/main" noGrp="1"/>
          </p:cNvSpPr>
          <p:nvPr/>
        </p:nvSpPr>
        <p:spPr>
          <a:xfrm xmlns:a="http://schemas.openxmlformats.org/drawingml/2006/main">
            <a:off x="609600" y="2895600"/>
            <a:ext cx="48863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FFFFFF"/>
                </a:solidFill>
                <a:latin typeface="Rubik"/>
                <a:ea typeface="Rubik"/>
                <a:cs typeface="Rubik"/>
              </a:defRPr>
            </a:defPPr>
            <a:lvl1pPr algn="l">
              <a:defRPr sz="2250" b="1">
                <a:solidFill>
                  <a:srgbClr val="FFFFFF"/>
                </a:solidFill>
                <a:latin typeface="Rubik"/>
                <a:ea typeface="Rubik"/>
                <a:cs typeface="Rubik"/>
              </a:defRPr>
            </a:lvl1pPr>
            <a:lvl2pPr algn="l">
              <a:defRPr sz="2250" b="1">
                <a:solidFill>
                  <a:srgbClr val="FFFFFF"/>
                </a:solidFill>
                <a:latin typeface="Rubik"/>
                <a:ea typeface="Rubik"/>
                <a:cs typeface="Rubik"/>
              </a:defRPr>
            </a:lvl2pPr>
            <a:lvl3pPr algn="l">
              <a:defRPr sz="2250" b="1">
                <a:solidFill>
                  <a:srgbClr val="FFFFFF"/>
                </a:solidFill>
                <a:latin typeface="Rubik"/>
                <a:ea typeface="Rubik"/>
                <a:cs typeface="Rubik"/>
              </a:defRPr>
            </a:lvl3pPr>
            <a:lvl4pPr algn="l">
              <a:defRPr sz="2250" b="1">
                <a:solidFill>
                  <a:srgbClr val="FFFFFF"/>
                </a:solidFill>
                <a:latin typeface="Rubik"/>
                <a:ea typeface="Rubik"/>
                <a:cs typeface="Rubik"/>
              </a:defRPr>
            </a:lvl4pPr>
            <a:lvl5pPr algn="l">
              <a:defRPr sz="2250" b="1">
                <a:solidFill>
                  <a:srgbClr val="FFFFFF"/>
                </a:solidFill>
                <a:latin typeface="Rubik"/>
                <a:ea typeface="Rubik"/>
                <a:cs typeface="Rubik"/>
              </a:defRPr>
            </a:lvl5pPr>
            <a:lvl6pPr algn="l">
              <a:defRPr sz="2250" b="1">
                <a:solidFill>
                  <a:srgbClr val="FFFFFF"/>
                </a:solidFill>
                <a:latin typeface="Rubik"/>
                <a:ea typeface="Rubik"/>
                <a:cs typeface="Rubik"/>
              </a:defRPr>
            </a:lvl6pPr>
            <a:lvl7pPr algn="l">
              <a:defRPr sz="2250" b="1">
                <a:solidFill>
                  <a:srgbClr val="FFFFFF"/>
                </a:solidFill>
                <a:latin typeface="Rubik"/>
                <a:ea typeface="Rubik"/>
                <a:cs typeface="Rubik"/>
              </a:defRPr>
            </a:lvl7pPr>
            <a:lvl8pPr algn="l">
              <a:defRPr sz="2250" b="1">
                <a:solidFill>
                  <a:srgbClr val="FFFFFF"/>
                </a:solidFill>
                <a:latin typeface="Rubik"/>
                <a:ea typeface="Rubik"/>
                <a:cs typeface="Rubik"/>
              </a:defRPr>
            </a:lvl8pPr>
            <a:lvl9pPr algn="l">
              <a:defRPr sz="2250" b="1">
                <a:solidFill>
                  <a:srgbClr val="FFFFFF"/>
                </a:solidFill>
                <a:latin typeface="Rubik"/>
                <a:ea typeface="Rubik"/>
                <a:cs typeface="Rubik"/>
              </a:defRPr>
            </a:lvl9pPr>
          </a:lstStyle>
          <a:p xmlns:a="http://schemas.openxmlformats.org/drawingml/2006/main">
            <a:pPr algn="l">
              <a:lnSpc>
                <a:spcPct val="110000"/>
              </a:lnSpc>
              <a:buNone/>
              <a:defRPr sz="2250" b="1">
                <a:solidFill>
                  <a:srgbClr val="FFFFFF"/>
                </a:solidFill>
                <a:latin typeface="Rubik"/>
                <a:ea typeface="Rubik"/>
                <a:cs typeface="Rubik"/>
              </a:defRPr>
            </a:pPr>
            <a:r>
              <a:rPr sz="2250" b="1">
                <a:solidFill>
                  <a:srgbClr val="FFFFFF"/>
                </a:solidFill>
                <a:latin typeface="Rubik"/>
                <a:ea typeface="Rubik"/>
                <a:cs typeface="Rubik"/>
              </a:rPr>
              <a:t>FIRST Robotics Competition</a:t>
            </a:r>
          </a:p>
        </p:txBody>
      </p:sp>
      <p:sp>
        <p:nvSpPr>
          <p:cNvPr id="15" name="ארגון בינלאומי שמחבר בני נוער&#10;למדע ולטכנולוגיה דרך רובוטיקה.">
            <a:extLst xmlns:a="http://schemas.openxmlformats.org/drawingml/2006/main">
              <a:ext uri="{FF2B5EF4-FFF2-40B4-BE49-F238E27FC236}">
                <a16:creationId xmlns:a16="http://schemas.microsoft.com/office/drawing/2014/main" id="{FB230474-239D-427C-9E46-23BD6457CBCF}"/>
              </a:ext>
            </a:extLst>
          </p:cNvPr>
          <p:cNvSpPr>
            <a:spLocks xmlns:a="http://schemas.openxmlformats.org/drawingml/2006/main" noGrp="1"/>
          </p:cNvSpPr>
          <p:nvPr/>
        </p:nvSpPr>
        <p:spPr>
          <a:xfrm xmlns:a="http://schemas.openxmlformats.org/drawingml/2006/main">
            <a:off x="6696075" y="3590925"/>
            <a:ext cx="48863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0">
                <a:solidFill>
                  <a:srgbClr val="FFFFFF"/>
                </a:solidFill>
                <a:latin typeface="Rubik"/>
                <a:ea typeface="Rubik"/>
                <a:cs typeface="Rubik"/>
              </a:defRPr>
            </a:defPPr>
            <a:lvl1pPr algn="r">
              <a:defRPr sz="2100" b="0">
                <a:solidFill>
                  <a:srgbClr val="FFFFFF"/>
                </a:solidFill>
                <a:latin typeface="Rubik"/>
                <a:ea typeface="Rubik"/>
                <a:cs typeface="Rubik"/>
              </a:defRPr>
            </a:lvl1pPr>
            <a:lvl2pPr algn="r">
              <a:defRPr sz="2100" b="0">
                <a:solidFill>
                  <a:srgbClr val="FFFFFF"/>
                </a:solidFill>
                <a:latin typeface="Rubik"/>
                <a:ea typeface="Rubik"/>
                <a:cs typeface="Rubik"/>
              </a:defRPr>
            </a:lvl2pPr>
            <a:lvl3pPr algn="r">
              <a:defRPr sz="2100" b="0">
                <a:solidFill>
                  <a:srgbClr val="FFFFFF"/>
                </a:solidFill>
                <a:latin typeface="Rubik"/>
                <a:ea typeface="Rubik"/>
                <a:cs typeface="Rubik"/>
              </a:defRPr>
            </a:lvl3pPr>
            <a:lvl4pPr algn="r">
              <a:defRPr sz="2100" b="0">
                <a:solidFill>
                  <a:srgbClr val="FFFFFF"/>
                </a:solidFill>
                <a:latin typeface="Rubik"/>
                <a:ea typeface="Rubik"/>
                <a:cs typeface="Rubik"/>
              </a:defRPr>
            </a:lvl4pPr>
            <a:lvl5pPr algn="r">
              <a:defRPr sz="2100" b="0">
                <a:solidFill>
                  <a:srgbClr val="FFFFFF"/>
                </a:solidFill>
                <a:latin typeface="Rubik"/>
                <a:ea typeface="Rubik"/>
                <a:cs typeface="Rubik"/>
              </a:defRPr>
            </a:lvl5pPr>
            <a:lvl6pPr algn="r">
              <a:defRPr sz="2100" b="0">
                <a:solidFill>
                  <a:srgbClr val="FFFFFF"/>
                </a:solidFill>
                <a:latin typeface="Rubik"/>
                <a:ea typeface="Rubik"/>
                <a:cs typeface="Rubik"/>
              </a:defRPr>
            </a:lvl6pPr>
            <a:lvl7pPr algn="r">
              <a:defRPr sz="2100" b="0">
                <a:solidFill>
                  <a:srgbClr val="FFFFFF"/>
                </a:solidFill>
                <a:latin typeface="Rubik"/>
                <a:ea typeface="Rubik"/>
                <a:cs typeface="Rubik"/>
              </a:defRPr>
            </a:lvl7pPr>
            <a:lvl8pPr algn="r">
              <a:defRPr sz="2100" b="0">
                <a:solidFill>
                  <a:srgbClr val="FFFFFF"/>
                </a:solidFill>
                <a:latin typeface="Rubik"/>
                <a:ea typeface="Rubik"/>
                <a:cs typeface="Rubik"/>
              </a:defRPr>
            </a:lvl8pPr>
            <a:lvl9pPr algn="r">
              <a:defRPr sz="2100" b="0">
                <a:solidFill>
                  <a:srgbClr val="FFFFFF"/>
                </a:solidFill>
                <a:latin typeface="Rubik"/>
                <a:ea typeface="Rubik"/>
                <a:cs typeface="Rubik"/>
              </a:defRPr>
            </a:lvl9pPr>
          </a:lstStyle>
          <a:p xmlns:a="http://schemas.openxmlformats.org/drawingml/2006/main">
            <a:pPr algn="r" rtl="1">
              <a:lnSpc>
                <a:spcPct val="110000"/>
              </a:lnSpc>
              <a:buNone/>
              <a:defRPr sz="2100" b="0">
                <a:solidFill>
                  <a:srgbClr val="FFFFFF"/>
                </a:solidFill>
                <a:latin typeface="Rubik"/>
                <a:ea typeface="Rubik"/>
                <a:cs typeface="Rubik"/>
              </a:defRPr>
            </a:pPr>
            <a:r>
              <a:rPr sz="2100" b="0" lang="he-IL">
                <a:solidFill>
                  <a:srgbClr val="FFFFFF"/>
                </a:solidFill>
                <a:latin typeface="Rubik"/>
                <a:ea typeface="Rubik"/>
                <a:cs typeface="Rubik"/>
              </a:rPr>
              <a:t>ארגון בינלאומי שמחבר בני נוער</a:t>
            </a:r>
          </a:p>
          <a:p xmlns:a="http://schemas.openxmlformats.org/drawingml/2006/main">
            <a:pPr algn="r" rtl="1">
              <a:lnSpc>
                <a:spcPct val="110000"/>
              </a:lnSpc>
              <a:buNone/>
              <a:defRPr sz="2100" b="0">
                <a:solidFill>
                  <a:srgbClr val="FFFFFF"/>
                </a:solidFill>
                <a:latin typeface="Rubik"/>
                <a:ea typeface="Rubik"/>
                <a:cs typeface="Rubik"/>
              </a:defRPr>
            </a:pPr>
            <a:r>
              <a:rPr sz="2100" b="0" lang="he-IL">
                <a:solidFill>
                  <a:srgbClr val="FFFFFF"/>
                </a:solidFill>
                <a:latin typeface="Rubik"/>
                <a:ea typeface="Rubik"/>
                <a:cs typeface="Rubik"/>
              </a:rPr>
              <a:t>למדע ולטכנולוגיה דרך רובוטיקה.</a:t>
            </a:r>
          </a:p>
        </p:txBody>
      </p:sp>
      <p:sp>
        <p:nvSpPr>
          <p:cNvPr id="16" name="בכל שנה מתפרסם אתגר חדש.&#10;תלמידי תיכון מתכננים, בונים&#10;ומתכנתים רובוט למשימות המשחק.">
            <a:extLst xmlns:a="http://schemas.openxmlformats.org/drawingml/2006/main">
              <a:ext uri="{FF2B5EF4-FFF2-40B4-BE49-F238E27FC236}">
                <a16:creationId xmlns:a16="http://schemas.microsoft.com/office/drawing/2014/main" id="{935DF96E-AACD-4DC6-8E4E-15A8317E8BDB}"/>
              </a:ext>
            </a:extLst>
          </p:cNvPr>
          <p:cNvSpPr>
            <a:spLocks xmlns:a="http://schemas.openxmlformats.org/drawingml/2006/main" noGrp="1"/>
          </p:cNvSpPr>
          <p:nvPr/>
        </p:nvSpPr>
        <p:spPr>
          <a:xfrm xmlns:a="http://schemas.openxmlformats.org/drawingml/2006/main">
            <a:off x="609600" y="3590925"/>
            <a:ext cx="48863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0">
                <a:solidFill>
                  <a:srgbClr val="FFFFFF"/>
                </a:solidFill>
                <a:latin typeface="Rubik"/>
                <a:ea typeface="Rubik"/>
                <a:cs typeface="Rubik"/>
              </a:defRPr>
            </a:defPPr>
            <a:lvl1pPr algn="r">
              <a:defRPr sz="2100" b="0">
                <a:solidFill>
                  <a:srgbClr val="FFFFFF"/>
                </a:solidFill>
                <a:latin typeface="Rubik"/>
                <a:ea typeface="Rubik"/>
                <a:cs typeface="Rubik"/>
              </a:defRPr>
            </a:lvl1pPr>
            <a:lvl2pPr algn="r">
              <a:defRPr sz="2100" b="0">
                <a:solidFill>
                  <a:srgbClr val="FFFFFF"/>
                </a:solidFill>
                <a:latin typeface="Rubik"/>
                <a:ea typeface="Rubik"/>
                <a:cs typeface="Rubik"/>
              </a:defRPr>
            </a:lvl2pPr>
            <a:lvl3pPr algn="r">
              <a:defRPr sz="2100" b="0">
                <a:solidFill>
                  <a:srgbClr val="FFFFFF"/>
                </a:solidFill>
                <a:latin typeface="Rubik"/>
                <a:ea typeface="Rubik"/>
                <a:cs typeface="Rubik"/>
              </a:defRPr>
            </a:lvl3pPr>
            <a:lvl4pPr algn="r">
              <a:defRPr sz="2100" b="0">
                <a:solidFill>
                  <a:srgbClr val="FFFFFF"/>
                </a:solidFill>
                <a:latin typeface="Rubik"/>
                <a:ea typeface="Rubik"/>
                <a:cs typeface="Rubik"/>
              </a:defRPr>
            </a:lvl4pPr>
            <a:lvl5pPr algn="r">
              <a:defRPr sz="2100" b="0">
                <a:solidFill>
                  <a:srgbClr val="FFFFFF"/>
                </a:solidFill>
                <a:latin typeface="Rubik"/>
                <a:ea typeface="Rubik"/>
                <a:cs typeface="Rubik"/>
              </a:defRPr>
            </a:lvl5pPr>
            <a:lvl6pPr algn="r">
              <a:defRPr sz="2100" b="0">
                <a:solidFill>
                  <a:srgbClr val="FFFFFF"/>
                </a:solidFill>
                <a:latin typeface="Rubik"/>
                <a:ea typeface="Rubik"/>
                <a:cs typeface="Rubik"/>
              </a:defRPr>
            </a:lvl6pPr>
            <a:lvl7pPr algn="r">
              <a:defRPr sz="2100" b="0">
                <a:solidFill>
                  <a:srgbClr val="FFFFFF"/>
                </a:solidFill>
                <a:latin typeface="Rubik"/>
                <a:ea typeface="Rubik"/>
                <a:cs typeface="Rubik"/>
              </a:defRPr>
            </a:lvl7pPr>
            <a:lvl8pPr algn="r">
              <a:defRPr sz="2100" b="0">
                <a:solidFill>
                  <a:srgbClr val="FFFFFF"/>
                </a:solidFill>
                <a:latin typeface="Rubik"/>
                <a:ea typeface="Rubik"/>
                <a:cs typeface="Rubik"/>
              </a:defRPr>
            </a:lvl8pPr>
            <a:lvl9pPr algn="r">
              <a:defRPr sz="2100" b="0">
                <a:solidFill>
                  <a:srgbClr val="FFFFFF"/>
                </a:solidFill>
                <a:latin typeface="Rubik"/>
                <a:ea typeface="Rubik"/>
                <a:cs typeface="Rubik"/>
              </a:defRPr>
            </a:lvl9pPr>
          </a:lstStyle>
          <a:p xmlns:a="http://schemas.openxmlformats.org/drawingml/2006/main">
            <a:pPr algn="r" rtl="1">
              <a:lnSpc>
                <a:spcPct val="110000"/>
              </a:lnSpc>
              <a:buNone/>
              <a:defRPr sz="2100" b="0">
                <a:solidFill>
                  <a:srgbClr val="FFFFFF"/>
                </a:solidFill>
                <a:latin typeface="Rubik"/>
                <a:ea typeface="Rubik"/>
                <a:cs typeface="Rubik"/>
              </a:defRPr>
            </a:pPr>
            <a:r>
              <a:rPr sz="2100" b="0" lang="he-IL">
                <a:solidFill>
                  <a:srgbClr val="FFFFFF"/>
                </a:solidFill>
                <a:latin typeface="Rubik"/>
                <a:ea typeface="Rubik"/>
                <a:cs typeface="Rubik"/>
              </a:rPr>
              <a:t>בכל שנה מתפרסם אתגר חדש.</a:t>
            </a:r>
          </a:p>
          <a:p xmlns:a="http://schemas.openxmlformats.org/drawingml/2006/main">
            <a:pPr algn="r" rtl="1">
              <a:lnSpc>
                <a:spcPct val="110000"/>
              </a:lnSpc>
              <a:buNone/>
              <a:defRPr sz="2100" b="0">
                <a:solidFill>
                  <a:srgbClr val="FFFFFF"/>
                </a:solidFill>
                <a:latin typeface="Rubik"/>
                <a:ea typeface="Rubik"/>
                <a:cs typeface="Rubik"/>
              </a:defRPr>
            </a:pPr>
            <a:r>
              <a:rPr sz="2100" b="0" lang="he-IL">
                <a:solidFill>
                  <a:srgbClr val="FFFFFF"/>
                </a:solidFill>
                <a:latin typeface="Rubik"/>
                <a:ea typeface="Rubik"/>
                <a:cs typeface="Rubik"/>
              </a:rPr>
              <a:t>תלמידי תיכון מתכננים, בונים</a:t>
            </a:r>
          </a:p>
          <a:p xmlns:a="http://schemas.openxmlformats.org/drawingml/2006/main">
            <a:pPr algn="r" rtl="1">
              <a:lnSpc>
                <a:spcPct val="110000"/>
              </a:lnSpc>
              <a:buNone/>
              <a:defRPr sz="2100" b="0">
                <a:solidFill>
                  <a:srgbClr val="FFFFFF"/>
                </a:solidFill>
                <a:latin typeface="Rubik"/>
                <a:ea typeface="Rubik"/>
                <a:cs typeface="Rubik"/>
              </a:defRPr>
            </a:pPr>
            <a:r>
              <a:rPr sz="2100" b="0" lang="he-IL">
                <a:solidFill>
                  <a:srgbClr val="FFFFFF"/>
                </a:solidFill>
                <a:latin typeface="Rubik"/>
                <a:ea typeface="Rubik"/>
                <a:cs typeface="Rubik"/>
              </a:rPr>
              <a:t>ומתכנתים רובוט למשימות המשחק.</a:t>
            </a:r>
          </a:p>
        </p:txBody>
      </p:sp>
      <p:pic>
        <p:nvPicPr>
          <p:cNvPr id="17" name="">
            <a:extLst xmlns:a="http://schemas.openxmlformats.org/drawingml/2006/main">
              <a:ext uri="{FF2B5EF4-FFF2-40B4-BE49-F238E27FC236}">
                <a16:creationId xmlns:a16="http://schemas.microsoft.com/office/drawing/2014/main" id="{0A6404FA-0A53-4844-82A3-A92BA40AB43D}"/>
              </a:ext>
            </a:extLst>
          </p:cNvPr>
          <p:cNvPicPr>
            <a:picLocks xmlns:a="http://schemas.openxmlformats.org/drawingml/2006/main" noChangeAspect="1"/>
          </p:cNvPicPr>
          <p:nvPr/>
        </p:nvPicPr>
        <p:blipFill>
          <a:blip xmlns:r="http://schemas.openxmlformats.org/officeDocument/2006/relationships" xmlns:a="http://schemas.openxmlformats.org/drawingml/2006/main" r:embed="rId6"/>
          <a:stretch xmlns:a="http://schemas.openxmlformats.org/drawingml/2006/main"/>
        </p:blipFill>
        <p:spPr>
          <a:xfrm xmlns:a="http://schemas.openxmlformats.org/drawingml/2006/main">
            <a:off x="9553575" y="4543425"/>
            <a:ext cx="1905000" cy="1428750"/>
          </a:xfrm>
          <a:prstGeom xmlns:a="http://schemas.openxmlformats.org/drawingml/2006/main" prst="rect">
            <a:avLst/>
          </a:prstGeom>
        </p:spPr>
      </p:pic>
    </p:spTree>
    <p:extLst>
      <p:ext uri="{BB962C8B-B14F-4D97-AF65-F5344CB8AC3E}">
        <p14:creationId xmlns:p14="http://schemas.microsoft.com/office/powerpoint/2010/main" val="1458780092"/>
      </p:ext>
    </p:extLst>
  </p:cSld>
</p:sld>
</file>

<file path=ppt/slides/slide6.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22" name="">
            <a:extLst xmlns:a="http://schemas.openxmlformats.org/drawingml/2006/main">
              <a:ext uri="{FF2B5EF4-FFF2-40B4-BE49-F238E27FC236}">
                <a16:creationId xmlns:a16="http://schemas.microsoft.com/office/drawing/2014/main" id="{C7596849-8A0A-4431-9429-FCDB4CC76D02}"/>
              </a:ext>
            </a:extLst>
          </p:cNvPr>
          <p:cNvPicPr>
            <a:picLocks xmlns:a="http://schemas.openxmlformats.org/drawingml/2006/main" noChangeAspect="1"/>
          </p:cNvPicPr>
          <p:nvPr/>
        </p:nvPicPr>
        <p:blipFill>
          <a:blip xmlns:r="http://schemas.openxmlformats.org/officeDocument/2006/relationships" xmlns:a="http://schemas.openxmlformats.org/drawingml/2006/main" r:embed="R2a2fbfac92564fc3"/>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descr="סמל Da Vinci המדויק שסופק על ידי המשתמש">
            <a:extLst xmlns:a="http://schemas.openxmlformats.org/drawingml/2006/main">
              <a:ext uri="{FF2B5EF4-FFF2-40B4-BE49-F238E27FC236}">
                <a16:creationId xmlns:a16="http://schemas.microsoft.com/office/drawing/2014/main" id="{7D0B68BC-3546-4DD1-B480-34F5BC792D94}"/>
              </a:ext>
            </a:extLst>
          </p:cNvPr>
          <p:cNvPicPr>
            <a:picLocks xmlns:a="http://schemas.openxmlformats.org/drawingml/2006/main" noChangeAspect="1"/>
          </p:cNvPicPr>
          <p:nvPr/>
        </p:nvPicPr>
        <p:blipFill>
          <a:blip xmlns:r="http://schemas.openxmlformats.org/officeDocument/2006/relationships" xmlns:a="http://schemas.openxmlformats.org/drawingml/2006/main" r:embed="Re38c09b281a44fdb"/>
          <a:stretch xmlns:a="http://schemas.openxmlformats.org/drawingml/2006/main"/>
        </p:blipFill>
        <p:spPr>
          <a:xfrm xmlns:a="http://schemas.openxmlformats.org/drawingml/2006/main">
            <a:off x="1600200" y="574228"/>
            <a:ext cx="609600" cy="613670"/>
          </a:xfrm>
          <a:prstGeom xmlns:a="http://schemas.openxmlformats.org/drawingml/2006/main" prst="rect">
            <a:avLst/>
          </a:prstGeom>
        </p:spPr>
      </p:pic>
      <p:sp>
        <p:nvSpPr>
          <p:cNvPr id="3" name="הצוותים והתחומים שלנו">
            <a:extLst xmlns:a="http://schemas.openxmlformats.org/drawingml/2006/main">
              <a:ext uri="{FF2B5EF4-FFF2-40B4-BE49-F238E27FC236}">
                <a16:creationId xmlns:a16="http://schemas.microsoft.com/office/drawing/2014/main" id="{20CE78ED-6B4C-49CD-8CA4-44624B241145}"/>
              </a:ext>
            </a:extLst>
          </p:cNvPr>
          <p:cNvSpPr>
            <a:spLocks xmlns:a="http://schemas.openxmlformats.org/drawingml/2006/main" noGrp="1"/>
          </p:cNvSpPr>
          <p:nvPr/>
        </p:nvSpPr>
        <p:spPr>
          <a:xfrm xmlns:a="http://schemas.openxmlformats.org/drawingml/2006/main">
            <a:off x="2047875" y="571500"/>
            <a:ext cx="95345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4050" b="1">
                <a:solidFill>
                  <a:srgbClr val="FFFFFF"/>
                </a:solidFill>
                <a:latin typeface="Rubik"/>
                <a:ea typeface="Rubik"/>
                <a:cs typeface="Rubik"/>
              </a:defRPr>
            </a:defPPr>
            <a:lvl1pPr algn="r">
              <a:defRPr sz="4050" b="1">
                <a:solidFill>
                  <a:srgbClr val="FFFFFF"/>
                </a:solidFill>
                <a:latin typeface="Rubik"/>
                <a:ea typeface="Rubik"/>
                <a:cs typeface="Rubik"/>
              </a:defRPr>
            </a:lvl1pPr>
            <a:lvl2pPr algn="r">
              <a:defRPr sz="4050" b="1">
                <a:solidFill>
                  <a:srgbClr val="FFFFFF"/>
                </a:solidFill>
                <a:latin typeface="Rubik"/>
                <a:ea typeface="Rubik"/>
                <a:cs typeface="Rubik"/>
              </a:defRPr>
            </a:lvl2pPr>
            <a:lvl3pPr algn="r">
              <a:defRPr sz="4050" b="1">
                <a:solidFill>
                  <a:srgbClr val="FFFFFF"/>
                </a:solidFill>
                <a:latin typeface="Rubik"/>
                <a:ea typeface="Rubik"/>
                <a:cs typeface="Rubik"/>
              </a:defRPr>
            </a:lvl3pPr>
            <a:lvl4pPr algn="r">
              <a:defRPr sz="4050" b="1">
                <a:solidFill>
                  <a:srgbClr val="FFFFFF"/>
                </a:solidFill>
                <a:latin typeface="Rubik"/>
                <a:ea typeface="Rubik"/>
                <a:cs typeface="Rubik"/>
              </a:defRPr>
            </a:lvl4pPr>
            <a:lvl5pPr algn="r">
              <a:defRPr sz="4050" b="1">
                <a:solidFill>
                  <a:srgbClr val="FFFFFF"/>
                </a:solidFill>
                <a:latin typeface="Rubik"/>
                <a:ea typeface="Rubik"/>
                <a:cs typeface="Rubik"/>
              </a:defRPr>
            </a:lvl5pPr>
            <a:lvl6pPr algn="r">
              <a:defRPr sz="4050" b="1">
                <a:solidFill>
                  <a:srgbClr val="FFFFFF"/>
                </a:solidFill>
                <a:latin typeface="Rubik"/>
                <a:ea typeface="Rubik"/>
                <a:cs typeface="Rubik"/>
              </a:defRPr>
            </a:lvl6pPr>
            <a:lvl7pPr algn="r">
              <a:defRPr sz="4050" b="1">
                <a:solidFill>
                  <a:srgbClr val="FFFFFF"/>
                </a:solidFill>
                <a:latin typeface="Rubik"/>
                <a:ea typeface="Rubik"/>
                <a:cs typeface="Rubik"/>
              </a:defRPr>
            </a:lvl7pPr>
            <a:lvl8pPr algn="r">
              <a:defRPr sz="4050" b="1">
                <a:solidFill>
                  <a:srgbClr val="FFFFFF"/>
                </a:solidFill>
                <a:latin typeface="Rubik"/>
                <a:ea typeface="Rubik"/>
                <a:cs typeface="Rubik"/>
              </a:defRPr>
            </a:lvl8pPr>
            <a:lvl9pPr algn="r">
              <a:defRPr sz="4050" b="1">
                <a:solidFill>
                  <a:srgbClr val="FFFFFF"/>
                </a:solidFill>
                <a:latin typeface="Rubik"/>
                <a:ea typeface="Rubik"/>
                <a:cs typeface="Rubik"/>
              </a:defRPr>
            </a:lvl9pPr>
          </a:lstStyle>
          <a:p xmlns:a="http://schemas.openxmlformats.org/drawingml/2006/main">
            <a:pPr algn="r" rtl="1">
              <a:lnSpc>
                <a:spcPct val="110000"/>
              </a:lnSpc>
              <a:buNone/>
              <a:defRPr sz="4050" b="1" lang="he-IL">
                <a:solidFill>
                  <a:srgbClr val="FFFFFF"/>
                </a:solidFill>
                <a:latin typeface="Rubik"/>
                <a:ea typeface="Rubik"/>
                <a:cs typeface="Rubik"/>
              </a:defRPr>
            </a:pPr>
            <a:r>
              <a:rPr sz="4050" b="1" lang="he-IL">
                <a:solidFill>
                  <a:srgbClr val="FFFFFF"/>
                </a:solidFill>
                <a:latin typeface="Rubik"/>
                <a:ea typeface="Rubik"/>
                <a:cs typeface="Rubik"/>
              </a:rPr>
              <a:t>הצוותים והתחומים שלנו</a:t>
            </a:r>
          </a:p>
        </p:txBody>
      </p:sp>
      <p:sp>
        <p:nvSpPr>
          <p:cNvPr id="4" name="Template divider">
            <a:extLst xmlns:a="http://schemas.openxmlformats.org/drawingml/2006/main">
              <a:ext uri="{FF2B5EF4-FFF2-40B4-BE49-F238E27FC236}">
                <a16:creationId xmlns:a16="http://schemas.microsoft.com/office/drawing/2014/main" id="{094E21D2-EEA7-4218-B0E9-7F4E51407BF9}"/>
              </a:ext>
            </a:extLst>
          </p:cNvPr>
          <p:cNvSpPr>
            <a:spLocks xmlns:a="http://schemas.openxmlformats.org/drawingml/2006/main" noGrp="1"/>
          </p:cNvSpPr>
          <p:nvPr/>
        </p:nvSpPr>
        <p:spPr>
          <a:xfrm xmlns:a="http://schemas.openxmlformats.org/drawingml/2006/main">
            <a:off x="609600" y="1647825"/>
            <a:ext cx="109728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585B2400-08A3-4B3B-8325-2D085D6E1547}"/>
              </a:ext>
            </a:extLst>
          </p:cNvPr>
          <p:cNvPicPr>
            <a:picLocks xmlns:a="http://schemas.openxmlformats.org/drawingml/2006/main" noChangeAspect="1"/>
          </p:cNvPicPr>
          <p:nvPr/>
        </p:nvPicPr>
        <p:blipFill>
          <a:blip xmlns:r="http://schemas.openxmlformats.org/officeDocument/2006/relationships" xmlns:a="http://schemas.openxmlformats.org/drawingml/2006/main" r:embed="Rd2d7b9b406054056"/>
          <a:stretch xmlns:a="http://schemas.openxmlformats.org/drawingml/2006/main"/>
        </p:blipFill>
        <p:spPr>
          <a:xfrm xmlns:a="http://schemas.openxmlformats.org/drawingml/2006/main">
            <a:off x="609600" y="6213980"/>
            <a:ext cx="2266950" cy="316490"/>
          </a:xfrm>
          <a:prstGeom xmlns:a="http://schemas.openxmlformats.org/drawingml/2006/main" prst="rect">
            <a:avLst/>
          </a:prstGeom>
        </p:spPr>
      </p:pic>
      <p:sp>
        <p:nvSpPr>
          <p:cNvPr id="6" name="06">
            <a:extLst xmlns:a="http://schemas.openxmlformats.org/drawingml/2006/main">
              <a:ext uri="{FF2B5EF4-FFF2-40B4-BE49-F238E27FC236}">
                <a16:creationId xmlns:a16="http://schemas.microsoft.com/office/drawing/2014/main" id="{BB939D9A-76A0-4C0F-AF9C-860E8413CF15}"/>
              </a:ext>
            </a:extLst>
          </p:cNvPr>
          <p:cNvSpPr>
            <a:spLocks xmlns:a="http://schemas.openxmlformats.org/drawingml/2006/main" noGrp="1"/>
          </p:cNvSpPr>
          <p:nvPr/>
        </p:nvSpPr>
        <p:spPr>
          <a:xfrm xmlns:a="http://schemas.openxmlformats.org/drawingml/2006/main">
            <a:off x="10953750" y="6286500"/>
            <a:ext cx="6286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FFFFFF"/>
                </a:solidFill>
                <a:latin typeface="Rubik"/>
                <a:ea typeface="Rubik"/>
                <a:cs typeface="Rubik"/>
              </a:defRPr>
            </a:defPPr>
            <a:lvl1pPr algn="r">
              <a:defRPr sz="1500" b="0">
                <a:solidFill>
                  <a:srgbClr val="FFFFFF"/>
                </a:solidFill>
                <a:latin typeface="Rubik"/>
                <a:ea typeface="Rubik"/>
                <a:cs typeface="Rubik"/>
              </a:defRPr>
            </a:lvl1pPr>
            <a:lvl2pPr algn="r">
              <a:defRPr sz="1500" b="0">
                <a:solidFill>
                  <a:srgbClr val="FFFFFF"/>
                </a:solidFill>
                <a:latin typeface="Rubik"/>
                <a:ea typeface="Rubik"/>
                <a:cs typeface="Rubik"/>
              </a:defRPr>
            </a:lvl2pPr>
            <a:lvl3pPr algn="r">
              <a:defRPr sz="1500" b="0">
                <a:solidFill>
                  <a:srgbClr val="FFFFFF"/>
                </a:solidFill>
                <a:latin typeface="Rubik"/>
                <a:ea typeface="Rubik"/>
                <a:cs typeface="Rubik"/>
              </a:defRPr>
            </a:lvl3pPr>
            <a:lvl4pPr algn="r">
              <a:defRPr sz="1500" b="0">
                <a:solidFill>
                  <a:srgbClr val="FFFFFF"/>
                </a:solidFill>
                <a:latin typeface="Rubik"/>
                <a:ea typeface="Rubik"/>
                <a:cs typeface="Rubik"/>
              </a:defRPr>
            </a:lvl4pPr>
            <a:lvl5pPr algn="r">
              <a:defRPr sz="1500" b="0">
                <a:solidFill>
                  <a:srgbClr val="FFFFFF"/>
                </a:solidFill>
                <a:latin typeface="Rubik"/>
                <a:ea typeface="Rubik"/>
                <a:cs typeface="Rubik"/>
              </a:defRPr>
            </a:lvl5pPr>
            <a:lvl6pPr algn="r">
              <a:defRPr sz="1500" b="0">
                <a:solidFill>
                  <a:srgbClr val="FFFFFF"/>
                </a:solidFill>
                <a:latin typeface="Rubik"/>
                <a:ea typeface="Rubik"/>
                <a:cs typeface="Rubik"/>
              </a:defRPr>
            </a:lvl6pPr>
            <a:lvl7pPr algn="r">
              <a:defRPr sz="1500" b="0">
                <a:solidFill>
                  <a:srgbClr val="FFFFFF"/>
                </a:solidFill>
                <a:latin typeface="Rubik"/>
                <a:ea typeface="Rubik"/>
                <a:cs typeface="Rubik"/>
              </a:defRPr>
            </a:lvl7pPr>
            <a:lvl8pPr algn="r">
              <a:defRPr sz="1500" b="0">
                <a:solidFill>
                  <a:srgbClr val="FFFFFF"/>
                </a:solidFill>
                <a:latin typeface="Rubik"/>
                <a:ea typeface="Rubik"/>
                <a:cs typeface="Rubik"/>
              </a:defRPr>
            </a:lvl8pPr>
            <a:lvl9pPr algn="r">
              <a:defRPr sz="1500" b="0">
                <a:solidFill>
                  <a:srgbClr val="FFFFFF"/>
                </a:solidFill>
                <a:latin typeface="Rubik"/>
                <a:ea typeface="Rubik"/>
                <a:cs typeface="Rubik"/>
              </a:defRPr>
            </a:lvl9pPr>
          </a:lstStyle>
          <a:p xmlns:a="http://schemas.openxmlformats.org/drawingml/2006/main">
            <a:pPr algn="r">
              <a:lnSpc>
                <a:spcPct val="110000"/>
              </a:lnSpc>
              <a:buNone/>
              <a:defRPr sz="1500" b="0">
                <a:solidFill>
                  <a:srgbClr val="FFFFFF"/>
                </a:solidFill>
                <a:latin typeface="Rubik"/>
                <a:ea typeface="Rubik"/>
                <a:cs typeface="Rubik"/>
              </a:defRPr>
            </a:pPr>
            <a:r>
              <a:rPr sz="1500" b="0">
                <a:solidFill>
                  <a:srgbClr val="FFFFFF"/>
                </a:solidFill>
                <a:latin typeface="Rubik"/>
                <a:ea typeface="Rubik"/>
                <a:cs typeface="Rubik"/>
              </a:rPr>
              <a:t>06</a:t>
            </a:r>
          </a:p>
        </p:txBody>
      </p:sp>
      <p:sp>
        <p:nvSpPr>
          <p:cNvPr id="23" name="מכניקה">
            <a:extLst xmlns:a="http://schemas.openxmlformats.org/drawingml/2006/main">
              <a:ext uri="{FF2B5EF4-FFF2-40B4-BE49-F238E27FC236}">
                <a16:creationId xmlns:a16="http://schemas.microsoft.com/office/drawing/2014/main" id="{1F9C2479-05A4-4406-95AA-4FE1F1CC0925}"/>
              </a:ext>
            </a:extLst>
          </p:cNvPr>
          <p:cNvSpPr>
            <a:spLocks xmlns:a="http://schemas.openxmlformats.org/drawingml/2006/main" noGrp="1"/>
          </p:cNvSpPr>
          <p:nvPr/>
        </p:nvSpPr>
        <p:spPr>
          <a:xfrm xmlns:a="http://schemas.openxmlformats.org/drawingml/2006/main">
            <a:off x="8324850" y="2047875"/>
            <a:ext cx="32575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550" b="1">
                <a:solidFill>
                  <a:srgbClr val="FFFFFF"/>
                </a:solidFill>
                <a:latin typeface="Rubik"/>
                <a:ea typeface="Rubik"/>
                <a:cs typeface="Rubik"/>
              </a:defRPr>
            </a:defPPr>
            <a:lvl1pPr algn="r">
              <a:defRPr sz="2550" b="1">
                <a:solidFill>
                  <a:srgbClr val="FFFFFF"/>
                </a:solidFill>
                <a:latin typeface="Rubik"/>
                <a:ea typeface="Rubik"/>
                <a:cs typeface="Rubik"/>
              </a:defRPr>
            </a:lvl1pPr>
            <a:lvl2pPr algn="r">
              <a:defRPr sz="2550" b="1">
                <a:solidFill>
                  <a:srgbClr val="FFFFFF"/>
                </a:solidFill>
                <a:latin typeface="Rubik"/>
                <a:ea typeface="Rubik"/>
                <a:cs typeface="Rubik"/>
              </a:defRPr>
            </a:lvl2pPr>
            <a:lvl3pPr algn="r">
              <a:defRPr sz="2550" b="1">
                <a:solidFill>
                  <a:srgbClr val="FFFFFF"/>
                </a:solidFill>
                <a:latin typeface="Rubik"/>
                <a:ea typeface="Rubik"/>
                <a:cs typeface="Rubik"/>
              </a:defRPr>
            </a:lvl3pPr>
            <a:lvl4pPr algn="r">
              <a:defRPr sz="2550" b="1">
                <a:solidFill>
                  <a:srgbClr val="FFFFFF"/>
                </a:solidFill>
                <a:latin typeface="Rubik"/>
                <a:ea typeface="Rubik"/>
                <a:cs typeface="Rubik"/>
              </a:defRPr>
            </a:lvl4pPr>
            <a:lvl5pPr algn="r">
              <a:defRPr sz="2550" b="1">
                <a:solidFill>
                  <a:srgbClr val="FFFFFF"/>
                </a:solidFill>
                <a:latin typeface="Rubik"/>
                <a:ea typeface="Rubik"/>
                <a:cs typeface="Rubik"/>
              </a:defRPr>
            </a:lvl5pPr>
            <a:lvl6pPr algn="r">
              <a:defRPr sz="2550" b="1">
                <a:solidFill>
                  <a:srgbClr val="FFFFFF"/>
                </a:solidFill>
                <a:latin typeface="Rubik"/>
                <a:ea typeface="Rubik"/>
                <a:cs typeface="Rubik"/>
              </a:defRPr>
            </a:lvl6pPr>
            <a:lvl7pPr algn="r">
              <a:defRPr sz="2550" b="1">
                <a:solidFill>
                  <a:srgbClr val="FFFFFF"/>
                </a:solidFill>
                <a:latin typeface="Rubik"/>
                <a:ea typeface="Rubik"/>
                <a:cs typeface="Rubik"/>
              </a:defRPr>
            </a:lvl7pPr>
            <a:lvl8pPr algn="r">
              <a:defRPr sz="2550" b="1">
                <a:solidFill>
                  <a:srgbClr val="FFFFFF"/>
                </a:solidFill>
                <a:latin typeface="Rubik"/>
                <a:ea typeface="Rubik"/>
                <a:cs typeface="Rubik"/>
              </a:defRPr>
            </a:lvl8pPr>
            <a:lvl9pPr algn="r">
              <a:defRPr sz="2550" b="1">
                <a:solidFill>
                  <a:srgbClr val="FFFFFF"/>
                </a:solidFill>
                <a:latin typeface="Rubik"/>
                <a:ea typeface="Rubik"/>
                <a:cs typeface="Rubik"/>
              </a:defRPr>
            </a:lvl9pPr>
          </a:lstStyle>
          <a:p xmlns:a="http://schemas.openxmlformats.org/drawingml/2006/main">
            <a:pPr algn="r" rtl="1">
              <a:lnSpc>
                <a:spcPct val="110000"/>
              </a:lnSpc>
              <a:buNone/>
              <a:defRPr sz="2550" b="1">
                <a:solidFill>
                  <a:srgbClr val="FFFFFF"/>
                </a:solidFill>
                <a:latin typeface="Rubik"/>
                <a:ea typeface="Rubik"/>
                <a:cs typeface="Rubik"/>
              </a:defRPr>
            </a:pPr>
            <a:r>
              <a:rPr sz="2550" b="1" lang="he-IL">
                <a:solidFill>
                  <a:srgbClr val="FFFFFF"/>
                </a:solidFill>
                <a:latin typeface="Rubik"/>
                <a:ea typeface="Rubik"/>
                <a:cs typeface="Rubik"/>
              </a:rPr>
              <a:t>מכניקה</a:t>
            </a:r>
          </a:p>
        </p:txBody>
      </p:sp>
      <p:sp>
        <p:nvSpPr>
          <p:cNvPr id="24" name="תכנון, בנייה והרכבה&#10;של מנגנוני הרובוט&#10;מידול בתלת־ממד&#10;וייצור חלקים">
            <a:extLst xmlns:a="http://schemas.openxmlformats.org/drawingml/2006/main">
              <a:ext uri="{FF2B5EF4-FFF2-40B4-BE49-F238E27FC236}">
                <a16:creationId xmlns:a16="http://schemas.microsoft.com/office/drawing/2014/main" id="{AB7F7849-168E-4173-8C35-ACF98C85AE74}"/>
              </a:ext>
            </a:extLst>
          </p:cNvPr>
          <p:cNvSpPr>
            <a:spLocks xmlns:a="http://schemas.openxmlformats.org/drawingml/2006/main" noGrp="1"/>
          </p:cNvSpPr>
          <p:nvPr/>
        </p:nvSpPr>
        <p:spPr>
          <a:xfrm xmlns:a="http://schemas.openxmlformats.org/drawingml/2006/main">
            <a:off x="8324850" y="2609850"/>
            <a:ext cx="32575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800" b="0">
                <a:solidFill>
                  <a:srgbClr val="FFFFFF"/>
                </a:solidFill>
                <a:latin typeface="Rubik"/>
                <a:ea typeface="Rubik"/>
                <a:cs typeface="Rubik"/>
              </a:defRPr>
            </a:defPPr>
            <a:lvl1pPr algn="r">
              <a:defRPr sz="1800" b="0">
                <a:solidFill>
                  <a:srgbClr val="FFFFFF"/>
                </a:solidFill>
                <a:latin typeface="Rubik"/>
                <a:ea typeface="Rubik"/>
                <a:cs typeface="Rubik"/>
              </a:defRPr>
            </a:lvl1pPr>
            <a:lvl2pPr algn="r">
              <a:defRPr sz="1800" b="0">
                <a:solidFill>
                  <a:srgbClr val="FFFFFF"/>
                </a:solidFill>
                <a:latin typeface="Rubik"/>
                <a:ea typeface="Rubik"/>
                <a:cs typeface="Rubik"/>
              </a:defRPr>
            </a:lvl2pPr>
            <a:lvl3pPr algn="r">
              <a:defRPr sz="1800" b="0">
                <a:solidFill>
                  <a:srgbClr val="FFFFFF"/>
                </a:solidFill>
                <a:latin typeface="Rubik"/>
                <a:ea typeface="Rubik"/>
                <a:cs typeface="Rubik"/>
              </a:defRPr>
            </a:lvl3pPr>
            <a:lvl4pPr algn="r">
              <a:defRPr sz="1800" b="0">
                <a:solidFill>
                  <a:srgbClr val="FFFFFF"/>
                </a:solidFill>
                <a:latin typeface="Rubik"/>
                <a:ea typeface="Rubik"/>
                <a:cs typeface="Rubik"/>
              </a:defRPr>
            </a:lvl4pPr>
            <a:lvl5pPr algn="r">
              <a:defRPr sz="1800" b="0">
                <a:solidFill>
                  <a:srgbClr val="FFFFFF"/>
                </a:solidFill>
                <a:latin typeface="Rubik"/>
                <a:ea typeface="Rubik"/>
                <a:cs typeface="Rubik"/>
              </a:defRPr>
            </a:lvl5pPr>
            <a:lvl6pPr algn="r">
              <a:defRPr sz="1800" b="0">
                <a:solidFill>
                  <a:srgbClr val="FFFFFF"/>
                </a:solidFill>
                <a:latin typeface="Rubik"/>
                <a:ea typeface="Rubik"/>
                <a:cs typeface="Rubik"/>
              </a:defRPr>
            </a:lvl6pPr>
            <a:lvl7pPr algn="r">
              <a:defRPr sz="1800" b="0">
                <a:solidFill>
                  <a:srgbClr val="FFFFFF"/>
                </a:solidFill>
                <a:latin typeface="Rubik"/>
                <a:ea typeface="Rubik"/>
                <a:cs typeface="Rubik"/>
              </a:defRPr>
            </a:lvl7pPr>
            <a:lvl8pPr algn="r">
              <a:defRPr sz="1800" b="0">
                <a:solidFill>
                  <a:srgbClr val="FFFFFF"/>
                </a:solidFill>
                <a:latin typeface="Rubik"/>
                <a:ea typeface="Rubik"/>
                <a:cs typeface="Rubik"/>
              </a:defRPr>
            </a:lvl8pPr>
            <a:lvl9pPr algn="r">
              <a:defRPr sz="1800" b="0">
                <a:solidFill>
                  <a:srgbClr val="FFFFFF"/>
                </a:solidFill>
                <a:latin typeface="Rubik"/>
                <a:ea typeface="Rubik"/>
                <a:cs typeface="Rubik"/>
              </a:defRPr>
            </a:lvl9pPr>
          </a:lstStyle>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תכנון, בנייה והרכבה</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של מנגנוני הרובוט</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מידול בתלת־ממד</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וייצור חלקים</a:t>
            </a:r>
          </a:p>
        </p:txBody>
      </p:sp>
      <p:sp>
        <p:nvSpPr>
          <p:cNvPr id="25" name="Template divider">
            <a:extLst xmlns:a="http://schemas.openxmlformats.org/drawingml/2006/main">
              <a:ext uri="{FF2B5EF4-FFF2-40B4-BE49-F238E27FC236}">
                <a16:creationId xmlns:a16="http://schemas.microsoft.com/office/drawing/2014/main" id="{1EC0F1AA-FA12-4D6D-9576-8578B723DAC0}"/>
              </a:ext>
            </a:extLst>
          </p:cNvPr>
          <p:cNvSpPr>
            <a:spLocks xmlns:a="http://schemas.openxmlformats.org/drawingml/2006/main" noGrp="1"/>
          </p:cNvSpPr>
          <p:nvPr/>
        </p:nvSpPr>
        <p:spPr>
          <a:xfrm xmlns:a="http://schemas.openxmlformats.org/drawingml/2006/main">
            <a:off x="8324850" y="3857625"/>
            <a:ext cx="3257550" cy="9525"/>
          </a:xfrm>
          <a:prstGeom xmlns:a="http://schemas.openxmlformats.org/drawingml/2006/main" prst="rect">
            <a:avLst/>
          </a:prstGeom>
          <a:solidFill xmlns:a="http://schemas.openxmlformats.org/drawingml/2006/main">
            <a:srgbClr val="F4D3A0">
              <a:alpha val="48000"/>
            </a:srgbClr>
          </a:solidFill>
          <a:ln xmlns:a="http://schemas.openxmlformats.org/drawingml/2006/main" w="0">
            <a:noFill/>
          </a:ln>
        </p:spPr>
      </p:sp>
      <p:sp>
        <p:nvSpPr>
          <p:cNvPr id="26" name="תוכנה">
            <a:extLst xmlns:a="http://schemas.openxmlformats.org/drawingml/2006/main">
              <a:ext uri="{FF2B5EF4-FFF2-40B4-BE49-F238E27FC236}">
                <a16:creationId xmlns:a16="http://schemas.microsoft.com/office/drawing/2014/main" id="{A9ACB9D1-2542-462B-8E20-BE21889352CD}"/>
              </a:ext>
            </a:extLst>
          </p:cNvPr>
          <p:cNvSpPr>
            <a:spLocks xmlns:a="http://schemas.openxmlformats.org/drawingml/2006/main" noGrp="1"/>
          </p:cNvSpPr>
          <p:nvPr/>
        </p:nvSpPr>
        <p:spPr>
          <a:xfrm xmlns:a="http://schemas.openxmlformats.org/drawingml/2006/main">
            <a:off x="4467225" y="2047875"/>
            <a:ext cx="32575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550" b="1">
                <a:solidFill>
                  <a:srgbClr val="FFFFFF"/>
                </a:solidFill>
                <a:latin typeface="Rubik"/>
                <a:ea typeface="Rubik"/>
                <a:cs typeface="Rubik"/>
              </a:defRPr>
            </a:defPPr>
            <a:lvl1pPr algn="r">
              <a:defRPr sz="2550" b="1">
                <a:solidFill>
                  <a:srgbClr val="FFFFFF"/>
                </a:solidFill>
                <a:latin typeface="Rubik"/>
                <a:ea typeface="Rubik"/>
                <a:cs typeface="Rubik"/>
              </a:defRPr>
            </a:lvl1pPr>
            <a:lvl2pPr algn="r">
              <a:defRPr sz="2550" b="1">
                <a:solidFill>
                  <a:srgbClr val="FFFFFF"/>
                </a:solidFill>
                <a:latin typeface="Rubik"/>
                <a:ea typeface="Rubik"/>
                <a:cs typeface="Rubik"/>
              </a:defRPr>
            </a:lvl2pPr>
            <a:lvl3pPr algn="r">
              <a:defRPr sz="2550" b="1">
                <a:solidFill>
                  <a:srgbClr val="FFFFFF"/>
                </a:solidFill>
                <a:latin typeface="Rubik"/>
                <a:ea typeface="Rubik"/>
                <a:cs typeface="Rubik"/>
              </a:defRPr>
            </a:lvl3pPr>
            <a:lvl4pPr algn="r">
              <a:defRPr sz="2550" b="1">
                <a:solidFill>
                  <a:srgbClr val="FFFFFF"/>
                </a:solidFill>
                <a:latin typeface="Rubik"/>
                <a:ea typeface="Rubik"/>
                <a:cs typeface="Rubik"/>
              </a:defRPr>
            </a:lvl4pPr>
            <a:lvl5pPr algn="r">
              <a:defRPr sz="2550" b="1">
                <a:solidFill>
                  <a:srgbClr val="FFFFFF"/>
                </a:solidFill>
                <a:latin typeface="Rubik"/>
                <a:ea typeface="Rubik"/>
                <a:cs typeface="Rubik"/>
              </a:defRPr>
            </a:lvl5pPr>
            <a:lvl6pPr algn="r">
              <a:defRPr sz="2550" b="1">
                <a:solidFill>
                  <a:srgbClr val="FFFFFF"/>
                </a:solidFill>
                <a:latin typeface="Rubik"/>
                <a:ea typeface="Rubik"/>
                <a:cs typeface="Rubik"/>
              </a:defRPr>
            </a:lvl6pPr>
            <a:lvl7pPr algn="r">
              <a:defRPr sz="2550" b="1">
                <a:solidFill>
                  <a:srgbClr val="FFFFFF"/>
                </a:solidFill>
                <a:latin typeface="Rubik"/>
                <a:ea typeface="Rubik"/>
                <a:cs typeface="Rubik"/>
              </a:defRPr>
            </a:lvl7pPr>
            <a:lvl8pPr algn="r">
              <a:defRPr sz="2550" b="1">
                <a:solidFill>
                  <a:srgbClr val="FFFFFF"/>
                </a:solidFill>
                <a:latin typeface="Rubik"/>
                <a:ea typeface="Rubik"/>
                <a:cs typeface="Rubik"/>
              </a:defRPr>
            </a:lvl8pPr>
            <a:lvl9pPr algn="r">
              <a:defRPr sz="2550" b="1">
                <a:solidFill>
                  <a:srgbClr val="FFFFFF"/>
                </a:solidFill>
                <a:latin typeface="Rubik"/>
                <a:ea typeface="Rubik"/>
                <a:cs typeface="Rubik"/>
              </a:defRPr>
            </a:lvl9pPr>
          </a:lstStyle>
          <a:p xmlns:a="http://schemas.openxmlformats.org/drawingml/2006/main">
            <a:pPr algn="r" rtl="1">
              <a:lnSpc>
                <a:spcPct val="110000"/>
              </a:lnSpc>
              <a:buNone/>
              <a:defRPr sz="2550" b="1">
                <a:solidFill>
                  <a:srgbClr val="FFFFFF"/>
                </a:solidFill>
                <a:latin typeface="Rubik"/>
                <a:ea typeface="Rubik"/>
                <a:cs typeface="Rubik"/>
              </a:defRPr>
            </a:pPr>
            <a:r>
              <a:rPr sz="2550" b="1" lang="he-IL">
                <a:solidFill>
                  <a:srgbClr val="FFFFFF"/>
                </a:solidFill>
                <a:latin typeface="Rubik"/>
                <a:ea typeface="Rubik"/>
                <a:cs typeface="Rubik"/>
              </a:rPr>
              <a:t>תוכנה</a:t>
            </a:r>
          </a:p>
        </p:txBody>
      </p:sp>
      <p:sp>
        <p:nvSpPr>
          <p:cNvPr id="27" name="תכנות הרובוט&#10;ובניית פעולות אוטונומיות&#10;סימולציות ושילובי AI&#10;בעולם התוכנה">
            <a:extLst xmlns:a="http://schemas.openxmlformats.org/drawingml/2006/main">
              <a:ext uri="{FF2B5EF4-FFF2-40B4-BE49-F238E27FC236}">
                <a16:creationId xmlns:a16="http://schemas.microsoft.com/office/drawing/2014/main" id="{7B20F7EF-145E-4EBB-B1C4-1E93E6E59557}"/>
              </a:ext>
            </a:extLst>
          </p:cNvPr>
          <p:cNvSpPr>
            <a:spLocks xmlns:a="http://schemas.openxmlformats.org/drawingml/2006/main" noGrp="1"/>
          </p:cNvSpPr>
          <p:nvPr/>
        </p:nvSpPr>
        <p:spPr>
          <a:xfrm xmlns:a="http://schemas.openxmlformats.org/drawingml/2006/main">
            <a:off x="4467225" y="2609850"/>
            <a:ext cx="32575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800" b="0">
                <a:solidFill>
                  <a:srgbClr val="FFFFFF"/>
                </a:solidFill>
                <a:latin typeface="Rubik"/>
                <a:ea typeface="Rubik"/>
                <a:cs typeface="Rubik"/>
              </a:defRPr>
            </a:defPPr>
            <a:lvl1pPr algn="r">
              <a:defRPr sz="1800" b="0">
                <a:solidFill>
                  <a:srgbClr val="FFFFFF"/>
                </a:solidFill>
                <a:latin typeface="Rubik"/>
                <a:ea typeface="Rubik"/>
                <a:cs typeface="Rubik"/>
              </a:defRPr>
            </a:lvl1pPr>
            <a:lvl2pPr algn="r">
              <a:defRPr sz="1800" b="0">
                <a:solidFill>
                  <a:srgbClr val="FFFFFF"/>
                </a:solidFill>
                <a:latin typeface="Rubik"/>
                <a:ea typeface="Rubik"/>
                <a:cs typeface="Rubik"/>
              </a:defRPr>
            </a:lvl2pPr>
            <a:lvl3pPr algn="r">
              <a:defRPr sz="1800" b="0">
                <a:solidFill>
                  <a:srgbClr val="FFFFFF"/>
                </a:solidFill>
                <a:latin typeface="Rubik"/>
                <a:ea typeface="Rubik"/>
                <a:cs typeface="Rubik"/>
              </a:defRPr>
            </a:lvl3pPr>
            <a:lvl4pPr algn="r">
              <a:defRPr sz="1800" b="0">
                <a:solidFill>
                  <a:srgbClr val="FFFFFF"/>
                </a:solidFill>
                <a:latin typeface="Rubik"/>
                <a:ea typeface="Rubik"/>
                <a:cs typeface="Rubik"/>
              </a:defRPr>
            </a:lvl4pPr>
            <a:lvl5pPr algn="r">
              <a:defRPr sz="1800" b="0">
                <a:solidFill>
                  <a:srgbClr val="FFFFFF"/>
                </a:solidFill>
                <a:latin typeface="Rubik"/>
                <a:ea typeface="Rubik"/>
                <a:cs typeface="Rubik"/>
              </a:defRPr>
            </a:lvl5pPr>
            <a:lvl6pPr algn="r">
              <a:defRPr sz="1800" b="0">
                <a:solidFill>
                  <a:srgbClr val="FFFFFF"/>
                </a:solidFill>
                <a:latin typeface="Rubik"/>
                <a:ea typeface="Rubik"/>
                <a:cs typeface="Rubik"/>
              </a:defRPr>
            </a:lvl6pPr>
            <a:lvl7pPr algn="r">
              <a:defRPr sz="1800" b="0">
                <a:solidFill>
                  <a:srgbClr val="FFFFFF"/>
                </a:solidFill>
                <a:latin typeface="Rubik"/>
                <a:ea typeface="Rubik"/>
                <a:cs typeface="Rubik"/>
              </a:defRPr>
            </a:lvl7pPr>
            <a:lvl8pPr algn="r">
              <a:defRPr sz="1800" b="0">
                <a:solidFill>
                  <a:srgbClr val="FFFFFF"/>
                </a:solidFill>
                <a:latin typeface="Rubik"/>
                <a:ea typeface="Rubik"/>
                <a:cs typeface="Rubik"/>
              </a:defRPr>
            </a:lvl8pPr>
            <a:lvl9pPr algn="r">
              <a:defRPr sz="1800" b="0">
                <a:solidFill>
                  <a:srgbClr val="FFFFFF"/>
                </a:solidFill>
                <a:latin typeface="Rubik"/>
                <a:ea typeface="Rubik"/>
                <a:cs typeface="Rubik"/>
              </a:defRPr>
            </a:lvl9pPr>
          </a:lstStyle>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תכנות הרובוט</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ובניית פעולות אוטונומיות</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סימולציות ושילובי AI</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בעולם התוכנה</a:t>
            </a:r>
          </a:p>
        </p:txBody>
      </p:sp>
      <p:sp>
        <p:nvSpPr>
          <p:cNvPr id="28" name="Template divider">
            <a:extLst xmlns:a="http://schemas.openxmlformats.org/drawingml/2006/main">
              <a:ext uri="{FF2B5EF4-FFF2-40B4-BE49-F238E27FC236}">
                <a16:creationId xmlns:a16="http://schemas.microsoft.com/office/drawing/2014/main" id="{DDE6ABAA-9E87-4897-A882-B5F844E885A3}"/>
              </a:ext>
            </a:extLst>
          </p:cNvPr>
          <p:cNvSpPr>
            <a:spLocks xmlns:a="http://schemas.openxmlformats.org/drawingml/2006/main" noGrp="1"/>
          </p:cNvSpPr>
          <p:nvPr/>
        </p:nvSpPr>
        <p:spPr>
          <a:xfrm xmlns:a="http://schemas.openxmlformats.org/drawingml/2006/main">
            <a:off x="4467225" y="3857625"/>
            <a:ext cx="3257550" cy="9525"/>
          </a:xfrm>
          <a:prstGeom xmlns:a="http://schemas.openxmlformats.org/drawingml/2006/main" prst="rect">
            <a:avLst/>
          </a:prstGeom>
          <a:solidFill xmlns:a="http://schemas.openxmlformats.org/drawingml/2006/main">
            <a:srgbClr val="F4D3A0">
              <a:alpha val="48000"/>
            </a:srgbClr>
          </a:solidFill>
          <a:ln xmlns:a="http://schemas.openxmlformats.org/drawingml/2006/main" w="0">
            <a:noFill/>
          </a:ln>
        </p:spPr>
      </p:sp>
      <p:sp>
        <p:nvSpPr>
          <p:cNvPr id="29" name="חשמל">
            <a:extLst xmlns:a="http://schemas.openxmlformats.org/drawingml/2006/main">
              <a:ext uri="{FF2B5EF4-FFF2-40B4-BE49-F238E27FC236}">
                <a16:creationId xmlns:a16="http://schemas.microsoft.com/office/drawing/2014/main" id="{0B4742BA-5ABD-4774-AF30-63EF0D62EFEF}"/>
              </a:ext>
            </a:extLst>
          </p:cNvPr>
          <p:cNvSpPr>
            <a:spLocks xmlns:a="http://schemas.openxmlformats.org/drawingml/2006/main" noGrp="1"/>
          </p:cNvSpPr>
          <p:nvPr/>
        </p:nvSpPr>
        <p:spPr>
          <a:xfrm xmlns:a="http://schemas.openxmlformats.org/drawingml/2006/main">
            <a:off x="609600" y="2047875"/>
            <a:ext cx="32575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550" b="1">
                <a:solidFill>
                  <a:srgbClr val="FFFFFF"/>
                </a:solidFill>
                <a:latin typeface="Rubik"/>
                <a:ea typeface="Rubik"/>
                <a:cs typeface="Rubik"/>
              </a:defRPr>
            </a:defPPr>
            <a:lvl1pPr algn="r">
              <a:defRPr sz="2550" b="1">
                <a:solidFill>
                  <a:srgbClr val="FFFFFF"/>
                </a:solidFill>
                <a:latin typeface="Rubik"/>
                <a:ea typeface="Rubik"/>
                <a:cs typeface="Rubik"/>
              </a:defRPr>
            </a:lvl1pPr>
            <a:lvl2pPr algn="r">
              <a:defRPr sz="2550" b="1">
                <a:solidFill>
                  <a:srgbClr val="FFFFFF"/>
                </a:solidFill>
                <a:latin typeface="Rubik"/>
                <a:ea typeface="Rubik"/>
                <a:cs typeface="Rubik"/>
              </a:defRPr>
            </a:lvl2pPr>
            <a:lvl3pPr algn="r">
              <a:defRPr sz="2550" b="1">
                <a:solidFill>
                  <a:srgbClr val="FFFFFF"/>
                </a:solidFill>
                <a:latin typeface="Rubik"/>
                <a:ea typeface="Rubik"/>
                <a:cs typeface="Rubik"/>
              </a:defRPr>
            </a:lvl3pPr>
            <a:lvl4pPr algn="r">
              <a:defRPr sz="2550" b="1">
                <a:solidFill>
                  <a:srgbClr val="FFFFFF"/>
                </a:solidFill>
                <a:latin typeface="Rubik"/>
                <a:ea typeface="Rubik"/>
                <a:cs typeface="Rubik"/>
              </a:defRPr>
            </a:lvl4pPr>
            <a:lvl5pPr algn="r">
              <a:defRPr sz="2550" b="1">
                <a:solidFill>
                  <a:srgbClr val="FFFFFF"/>
                </a:solidFill>
                <a:latin typeface="Rubik"/>
                <a:ea typeface="Rubik"/>
                <a:cs typeface="Rubik"/>
              </a:defRPr>
            </a:lvl5pPr>
            <a:lvl6pPr algn="r">
              <a:defRPr sz="2550" b="1">
                <a:solidFill>
                  <a:srgbClr val="FFFFFF"/>
                </a:solidFill>
                <a:latin typeface="Rubik"/>
                <a:ea typeface="Rubik"/>
                <a:cs typeface="Rubik"/>
              </a:defRPr>
            </a:lvl6pPr>
            <a:lvl7pPr algn="r">
              <a:defRPr sz="2550" b="1">
                <a:solidFill>
                  <a:srgbClr val="FFFFFF"/>
                </a:solidFill>
                <a:latin typeface="Rubik"/>
                <a:ea typeface="Rubik"/>
                <a:cs typeface="Rubik"/>
              </a:defRPr>
            </a:lvl7pPr>
            <a:lvl8pPr algn="r">
              <a:defRPr sz="2550" b="1">
                <a:solidFill>
                  <a:srgbClr val="FFFFFF"/>
                </a:solidFill>
                <a:latin typeface="Rubik"/>
                <a:ea typeface="Rubik"/>
                <a:cs typeface="Rubik"/>
              </a:defRPr>
            </a:lvl8pPr>
            <a:lvl9pPr algn="r">
              <a:defRPr sz="2550" b="1">
                <a:solidFill>
                  <a:srgbClr val="FFFFFF"/>
                </a:solidFill>
                <a:latin typeface="Rubik"/>
                <a:ea typeface="Rubik"/>
                <a:cs typeface="Rubik"/>
              </a:defRPr>
            </a:lvl9pPr>
          </a:lstStyle>
          <a:p xmlns:a="http://schemas.openxmlformats.org/drawingml/2006/main">
            <a:pPr algn="r" rtl="1">
              <a:lnSpc>
                <a:spcPct val="110000"/>
              </a:lnSpc>
              <a:buNone/>
              <a:defRPr sz="2550" b="1">
                <a:solidFill>
                  <a:srgbClr val="FFFFFF"/>
                </a:solidFill>
                <a:latin typeface="Rubik"/>
                <a:ea typeface="Rubik"/>
                <a:cs typeface="Rubik"/>
              </a:defRPr>
            </a:pPr>
            <a:r>
              <a:rPr sz="2550" b="1" lang="he-IL">
                <a:solidFill>
                  <a:srgbClr val="FFFFFF"/>
                </a:solidFill>
                <a:latin typeface="Rubik"/>
                <a:ea typeface="Rubik"/>
                <a:cs typeface="Rubik"/>
              </a:rPr>
              <a:t>חשמל</a:t>
            </a:r>
          </a:p>
        </p:txBody>
      </p:sp>
      <p:sp>
        <p:nvSpPr>
          <p:cNvPr id="30" name="חיווט, חיישנים והמערכת&#10;החשמלית של הרובוט&#10;מידול והדפסות בתלת־ממד">
            <a:extLst xmlns:a="http://schemas.openxmlformats.org/drawingml/2006/main">
              <a:ext uri="{FF2B5EF4-FFF2-40B4-BE49-F238E27FC236}">
                <a16:creationId xmlns:a16="http://schemas.microsoft.com/office/drawing/2014/main" id="{45E077AD-6226-48C1-B25C-1E369BAA68BF}"/>
              </a:ext>
            </a:extLst>
          </p:cNvPr>
          <p:cNvSpPr>
            <a:spLocks xmlns:a="http://schemas.openxmlformats.org/drawingml/2006/main" noGrp="1"/>
          </p:cNvSpPr>
          <p:nvPr/>
        </p:nvSpPr>
        <p:spPr>
          <a:xfrm xmlns:a="http://schemas.openxmlformats.org/drawingml/2006/main">
            <a:off x="609600" y="2609850"/>
            <a:ext cx="32575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800" b="0">
                <a:solidFill>
                  <a:srgbClr val="FFFFFF"/>
                </a:solidFill>
                <a:latin typeface="Rubik"/>
                <a:ea typeface="Rubik"/>
                <a:cs typeface="Rubik"/>
              </a:defRPr>
            </a:defPPr>
            <a:lvl1pPr algn="r">
              <a:defRPr sz="1800" b="0">
                <a:solidFill>
                  <a:srgbClr val="FFFFFF"/>
                </a:solidFill>
                <a:latin typeface="Rubik"/>
                <a:ea typeface="Rubik"/>
                <a:cs typeface="Rubik"/>
              </a:defRPr>
            </a:lvl1pPr>
            <a:lvl2pPr algn="r">
              <a:defRPr sz="1800" b="0">
                <a:solidFill>
                  <a:srgbClr val="FFFFFF"/>
                </a:solidFill>
                <a:latin typeface="Rubik"/>
                <a:ea typeface="Rubik"/>
                <a:cs typeface="Rubik"/>
              </a:defRPr>
            </a:lvl2pPr>
            <a:lvl3pPr algn="r">
              <a:defRPr sz="1800" b="0">
                <a:solidFill>
                  <a:srgbClr val="FFFFFF"/>
                </a:solidFill>
                <a:latin typeface="Rubik"/>
                <a:ea typeface="Rubik"/>
                <a:cs typeface="Rubik"/>
              </a:defRPr>
            </a:lvl3pPr>
            <a:lvl4pPr algn="r">
              <a:defRPr sz="1800" b="0">
                <a:solidFill>
                  <a:srgbClr val="FFFFFF"/>
                </a:solidFill>
                <a:latin typeface="Rubik"/>
                <a:ea typeface="Rubik"/>
                <a:cs typeface="Rubik"/>
              </a:defRPr>
            </a:lvl4pPr>
            <a:lvl5pPr algn="r">
              <a:defRPr sz="1800" b="0">
                <a:solidFill>
                  <a:srgbClr val="FFFFFF"/>
                </a:solidFill>
                <a:latin typeface="Rubik"/>
                <a:ea typeface="Rubik"/>
                <a:cs typeface="Rubik"/>
              </a:defRPr>
            </a:lvl5pPr>
            <a:lvl6pPr algn="r">
              <a:defRPr sz="1800" b="0">
                <a:solidFill>
                  <a:srgbClr val="FFFFFF"/>
                </a:solidFill>
                <a:latin typeface="Rubik"/>
                <a:ea typeface="Rubik"/>
                <a:cs typeface="Rubik"/>
              </a:defRPr>
            </a:lvl6pPr>
            <a:lvl7pPr algn="r">
              <a:defRPr sz="1800" b="0">
                <a:solidFill>
                  <a:srgbClr val="FFFFFF"/>
                </a:solidFill>
                <a:latin typeface="Rubik"/>
                <a:ea typeface="Rubik"/>
                <a:cs typeface="Rubik"/>
              </a:defRPr>
            </a:lvl7pPr>
            <a:lvl8pPr algn="r">
              <a:defRPr sz="1800" b="0">
                <a:solidFill>
                  <a:srgbClr val="FFFFFF"/>
                </a:solidFill>
                <a:latin typeface="Rubik"/>
                <a:ea typeface="Rubik"/>
                <a:cs typeface="Rubik"/>
              </a:defRPr>
            </a:lvl8pPr>
            <a:lvl9pPr algn="r">
              <a:defRPr sz="1800" b="0">
                <a:solidFill>
                  <a:srgbClr val="FFFFFF"/>
                </a:solidFill>
                <a:latin typeface="Rubik"/>
                <a:ea typeface="Rubik"/>
                <a:cs typeface="Rubik"/>
              </a:defRPr>
            </a:lvl9pPr>
          </a:lstStyle>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חיווט, חיישנים והמערכת</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החשמלית של הרובוט</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מידול והדפסות בתלת־ממד</a:t>
            </a:r>
          </a:p>
        </p:txBody>
      </p:sp>
      <p:sp>
        <p:nvSpPr>
          <p:cNvPr id="31" name="Template divider">
            <a:extLst xmlns:a="http://schemas.openxmlformats.org/drawingml/2006/main">
              <a:ext uri="{FF2B5EF4-FFF2-40B4-BE49-F238E27FC236}">
                <a16:creationId xmlns:a16="http://schemas.microsoft.com/office/drawing/2014/main" id="{261B5D72-B055-48D9-9A14-B79367C27D81}"/>
              </a:ext>
            </a:extLst>
          </p:cNvPr>
          <p:cNvSpPr>
            <a:spLocks xmlns:a="http://schemas.openxmlformats.org/drawingml/2006/main" noGrp="1"/>
          </p:cNvSpPr>
          <p:nvPr/>
        </p:nvSpPr>
        <p:spPr>
          <a:xfrm xmlns:a="http://schemas.openxmlformats.org/drawingml/2006/main">
            <a:off x="609600" y="3857625"/>
            <a:ext cx="3257550" cy="9525"/>
          </a:xfrm>
          <a:prstGeom xmlns:a="http://schemas.openxmlformats.org/drawingml/2006/main" prst="rect">
            <a:avLst/>
          </a:prstGeom>
          <a:solidFill xmlns:a="http://schemas.openxmlformats.org/drawingml/2006/main">
            <a:srgbClr val="F4D3A0">
              <a:alpha val="48000"/>
            </a:srgbClr>
          </a:solidFill>
          <a:ln xmlns:a="http://schemas.openxmlformats.org/drawingml/2006/main" w="0">
            <a:noFill/>
          </a:ln>
        </p:spPr>
      </p:sp>
      <p:sp>
        <p:nvSpPr>
          <p:cNvPr id="32" name="יק״מ">
            <a:extLst xmlns:a="http://schemas.openxmlformats.org/drawingml/2006/main">
              <a:ext uri="{FF2B5EF4-FFF2-40B4-BE49-F238E27FC236}">
                <a16:creationId xmlns:a16="http://schemas.microsoft.com/office/drawing/2014/main" id="{C8357729-E0E9-4C3F-8109-B0E69D528E34}"/>
              </a:ext>
            </a:extLst>
          </p:cNvPr>
          <p:cNvSpPr>
            <a:spLocks xmlns:a="http://schemas.openxmlformats.org/drawingml/2006/main" noGrp="1"/>
          </p:cNvSpPr>
          <p:nvPr/>
        </p:nvSpPr>
        <p:spPr>
          <a:xfrm xmlns:a="http://schemas.openxmlformats.org/drawingml/2006/main">
            <a:off x="8324850" y="4086225"/>
            <a:ext cx="32575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550" b="1">
                <a:solidFill>
                  <a:srgbClr val="FFFFFF"/>
                </a:solidFill>
                <a:latin typeface="Rubik"/>
                <a:ea typeface="Rubik"/>
                <a:cs typeface="Rubik"/>
              </a:defRPr>
            </a:defPPr>
            <a:lvl1pPr algn="r">
              <a:defRPr sz="2550" b="1">
                <a:solidFill>
                  <a:srgbClr val="FFFFFF"/>
                </a:solidFill>
                <a:latin typeface="Rubik"/>
                <a:ea typeface="Rubik"/>
                <a:cs typeface="Rubik"/>
              </a:defRPr>
            </a:lvl1pPr>
            <a:lvl2pPr algn="r">
              <a:defRPr sz="2550" b="1">
                <a:solidFill>
                  <a:srgbClr val="FFFFFF"/>
                </a:solidFill>
                <a:latin typeface="Rubik"/>
                <a:ea typeface="Rubik"/>
                <a:cs typeface="Rubik"/>
              </a:defRPr>
            </a:lvl2pPr>
            <a:lvl3pPr algn="r">
              <a:defRPr sz="2550" b="1">
                <a:solidFill>
                  <a:srgbClr val="FFFFFF"/>
                </a:solidFill>
                <a:latin typeface="Rubik"/>
                <a:ea typeface="Rubik"/>
                <a:cs typeface="Rubik"/>
              </a:defRPr>
            </a:lvl3pPr>
            <a:lvl4pPr algn="r">
              <a:defRPr sz="2550" b="1">
                <a:solidFill>
                  <a:srgbClr val="FFFFFF"/>
                </a:solidFill>
                <a:latin typeface="Rubik"/>
                <a:ea typeface="Rubik"/>
                <a:cs typeface="Rubik"/>
              </a:defRPr>
            </a:lvl4pPr>
            <a:lvl5pPr algn="r">
              <a:defRPr sz="2550" b="1">
                <a:solidFill>
                  <a:srgbClr val="FFFFFF"/>
                </a:solidFill>
                <a:latin typeface="Rubik"/>
                <a:ea typeface="Rubik"/>
                <a:cs typeface="Rubik"/>
              </a:defRPr>
            </a:lvl5pPr>
            <a:lvl6pPr algn="r">
              <a:defRPr sz="2550" b="1">
                <a:solidFill>
                  <a:srgbClr val="FFFFFF"/>
                </a:solidFill>
                <a:latin typeface="Rubik"/>
                <a:ea typeface="Rubik"/>
                <a:cs typeface="Rubik"/>
              </a:defRPr>
            </a:lvl6pPr>
            <a:lvl7pPr algn="r">
              <a:defRPr sz="2550" b="1">
                <a:solidFill>
                  <a:srgbClr val="FFFFFF"/>
                </a:solidFill>
                <a:latin typeface="Rubik"/>
                <a:ea typeface="Rubik"/>
                <a:cs typeface="Rubik"/>
              </a:defRPr>
            </a:lvl7pPr>
            <a:lvl8pPr algn="r">
              <a:defRPr sz="2550" b="1">
                <a:solidFill>
                  <a:srgbClr val="FFFFFF"/>
                </a:solidFill>
                <a:latin typeface="Rubik"/>
                <a:ea typeface="Rubik"/>
                <a:cs typeface="Rubik"/>
              </a:defRPr>
            </a:lvl8pPr>
            <a:lvl9pPr algn="r">
              <a:defRPr sz="2550" b="1">
                <a:solidFill>
                  <a:srgbClr val="FFFFFF"/>
                </a:solidFill>
                <a:latin typeface="Rubik"/>
                <a:ea typeface="Rubik"/>
                <a:cs typeface="Rubik"/>
              </a:defRPr>
            </a:lvl9pPr>
          </a:lstStyle>
          <a:p xmlns:a="http://schemas.openxmlformats.org/drawingml/2006/main">
            <a:pPr algn="r" rtl="1">
              <a:lnSpc>
                <a:spcPct val="110000"/>
              </a:lnSpc>
              <a:buNone/>
              <a:defRPr sz="2550" b="1">
                <a:solidFill>
                  <a:srgbClr val="FFFFFF"/>
                </a:solidFill>
                <a:latin typeface="Rubik"/>
                <a:ea typeface="Rubik"/>
                <a:cs typeface="Rubik"/>
              </a:defRPr>
            </a:pPr>
            <a:r>
              <a:rPr sz="2550" b="1" lang="he-IL">
                <a:solidFill>
                  <a:srgbClr val="FFFFFF"/>
                </a:solidFill>
                <a:latin typeface="Rubik"/>
                <a:ea typeface="Rubik"/>
                <a:cs typeface="Rubik"/>
              </a:rPr>
              <a:t>יק״מ</a:t>
            </a:r>
          </a:p>
        </p:txBody>
      </p:sp>
      <p:sp>
        <p:nvSpPr>
          <p:cNvPr id="33" name="קהילה ומדיה&#10;הצגת הפעילות שלנו&#10;גיוס כספים ותמיכה&#10;וניהול רשתות חברתיות">
            <a:extLst xmlns:a="http://schemas.openxmlformats.org/drawingml/2006/main">
              <a:ext uri="{FF2B5EF4-FFF2-40B4-BE49-F238E27FC236}">
                <a16:creationId xmlns:a16="http://schemas.microsoft.com/office/drawing/2014/main" id="{CE973905-C673-4EB5-9C4D-0DDB42DE7A2F}"/>
              </a:ext>
            </a:extLst>
          </p:cNvPr>
          <p:cNvSpPr>
            <a:spLocks xmlns:a="http://schemas.openxmlformats.org/drawingml/2006/main" noGrp="1"/>
          </p:cNvSpPr>
          <p:nvPr/>
        </p:nvSpPr>
        <p:spPr>
          <a:xfrm xmlns:a="http://schemas.openxmlformats.org/drawingml/2006/main">
            <a:off x="8324850" y="4648200"/>
            <a:ext cx="32575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800" b="0">
                <a:solidFill>
                  <a:srgbClr val="FFFFFF"/>
                </a:solidFill>
                <a:latin typeface="Rubik"/>
                <a:ea typeface="Rubik"/>
                <a:cs typeface="Rubik"/>
              </a:defRPr>
            </a:defPPr>
            <a:lvl1pPr algn="r">
              <a:defRPr sz="1800" b="0">
                <a:solidFill>
                  <a:srgbClr val="FFFFFF"/>
                </a:solidFill>
                <a:latin typeface="Rubik"/>
                <a:ea typeface="Rubik"/>
                <a:cs typeface="Rubik"/>
              </a:defRPr>
            </a:lvl1pPr>
            <a:lvl2pPr algn="r">
              <a:defRPr sz="1800" b="0">
                <a:solidFill>
                  <a:srgbClr val="FFFFFF"/>
                </a:solidFill>
                <a:latin typeface="Rubik"/>
                <a:ea typeface="Rubik"/>
                <a:cs typeface="Rubik"/>
              </a:defRPr>
            </a:lvl2pPr>
            <a:lvl3pPr algn="r">
              <a:defRPr sz="1800" b="0">
                <a:solidFill>
                  <a:srgbClr val="FFFFFF"/>
                </a:solidFill>
                <a:latin typeface="Rubik"/>
                <a:ea typeface="Rubik"/>
                <a:cs typeface="Rubik"/>
              </a:defRPr>
            </a:lvl3pPr>
            <a:lvl4pPr algn="r">
              <a:defRPr sz="1800" b="0">
                <a:solidFill>
                  <a:srgbClr val="FFFFFF"/>
                </a:solidFill>
                <a:latin typeface="Rubik"/>
                <a:ea typeface="Rubik"/>
                <a:cs typeface="Rubik"/>
              </a:defRPr>
            </a:lvl4pPr>
            <a:lvl5pPr algn="r">
              <a:defRPr sz="1800" b="0">
                <a:solidFill>
                  <a:srgbClr val="FFFFFF"/>
                </a:solidFill>
                <a:latin typeface="Rubik"/>
                <a:ea typeface="Rubik"/>
                <a:cs typeface="Rubik"/>
              </a:defRPr>
            </a:lvl5pPr>
            <a:lvl6pPr algn="r">
              <a:defRPr sz="1800" b="0">
                <a:solidFill>
                  <a:srgbClr val="FFFFFF"/>
                </a:solidFill>
                <a:latin typeface="Rubik"/>
                <a:ea typeface="Rubik"/>
                <a:cs typeface="Rubik"/>
              </a:defRPr>
            </a:lvl6pPr>
            <a:lvl7pPr algn="r">
              <a:defRPr sz="1800" b="0">
                <a:solidFill>
                  <a:srgbClr val="FFFFFF"/>
                </a:solidFill>
                <a:latin typeface="Rubik"/>
                <a:ea typeface="Rubik"/>
                <a:cs typeface="Rubik"/>
              </a:defRPr>
            </a:lvl7pPr>
            <a:lvl8pPr algn="r">
              <a:defRPr sz="1800" b="0">
                <a:solidFill>
                  <a:srgbClr val="FFFFFF"/>
                </a:solidFill>
                <a:latin typeface="Rubik"/>
                <a:ea typeface="Rubik"/>
                <a:cs typeface="Rubik"/>
              </a:defRPr>
            </a:lvl8pPr>
            <a:lvl9pPr algn="r">
              <a:defRPr sz="1800" b="0">
                <a:solidFill>
                  <a:srgbClr val="FFFFFF"/>
                </a:solidFill>
                <a:latin typeface="Rubik"/>
                <a:ea typeface="Rubik"/>
                <a:cs typeface="Rubik"/>
              </a:defRPr>
            </a:lvl9pPr>
          </a:lstStyle>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קהילה ומדיה</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הצגת הפעילות שלנו</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גיוס כספים ותמיכה</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וניהול רשתות חברתיות</a:t>
            </a:r>
          </a:p>
        </p:txBody>
      </p:sp>
      <p:sp>
        <p:nvSpPr>
          <p:cNvPr id="34" name="מגרש">
            <a:extLst xmlns:a="http://schemas.openxmlformats.org/drawingml/2006/main">
              <a:ext uri="{FF2B5EF4-FFF2-40B4-BE49-F238E27FC236}">
                <a16:creationId xmlns:a16="http://schemas.microsoft.com/office/drawing/2014/main" id="{058CA633-46CC-4D5B-A565-E9B8EAEABF6C}"/>
              </a:ext>
            </a:extLst>
          </p:cNvPr>
          <p:cNvSpPr>
            <a:spLocks xmlns:a="http://schemas.openxmlformats.org/drawingml/2006/main" noGrp="1"/>
          </p:cNvSpPr>
          <p:nvPr/>
        </p:nvSpPr>
        <p:spPr>
          <a:xfrm xmlns:a="http://schemas.openxmlformats.org/drawingml/2006/main">
            <a:off x="4467225" y="4086225"/>
            <a:ext cx="32575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550" b="1">
                <a:solidFill>
                  <a:srgbClr val="FFFFFF"/>
                </a:solidFill>
                <a:latin typeface="Rubik"/>
                <a:ea typeface="Rubik"/>
                <a:cs typeface="Rubik"/>
              </a:defRPr>
            </a:defPPr>
            <a:lvl1pPr algn="r">
              <a:defRPr sz="2550" b="1">
                <a:solidFill>
                  <a:srgbClr val="FFFFFF"/>
                </a:solidFill>
                <a:latin typeface="Rubik"/>
                <a:ea typeface="Rubik"/>
                <a:cs typeface="Rubik"/>
              </a:defRPr>
            </a:lvl1pPr>
            <a:lvl2pPr algn="r">
              <a:defRPr sz="2550" b="1">
                <a:solidFill>
                  <a:srgbClr val="FFFFFF"/>
                </a:solidFill>
                <a:latin typeface="Rubik"/>
                <a:ea typeface="Rubik"/>
                <a:cs typeface="Rubik"/>
              </a:defRPr>
            </a:lvl2pPr>
            <a:lvl3pPr algn="r">
              <a:defRPr sz="2550" b="1">
                <a:solidFill>
                  <a:srgbClr val="FFFFFF"/>
                </a:solidFill>
                <a:latin typeface="Rubik"/>
                <a:ea typeface="Rubik"/>
                <a:cs typeface="Rubik"/>
              </a:defRPr>
            </a:lvl3pPr>
            <a:lvl4pPr algn="r">
              <a:defRPr sz="2550" b="1">
                <a:solidFill>
                  <a:srgbClr val="FFFFFF"/>
                </a:solidFill>
                <a:latin typeface="Rubik"/>
                <a:ea typeface="Rubik"/>
                <a:cs typeface="Rubik"/>
              </a:defRPr>
            </a:lvl4pPr>
            <a:lvl5pPr algn="r">
              <a:defRPr sz="2550" b="1">
                <a:solidFill>
                  <a:srgbClr val="FFFFFF"/>
                </a:solidFill>
                <a:latin typeface="Rubik"/>
                <a:ea typeface="Rubik"/>
                <a:cs typeface="Rubik"/>
              </a:defRPr>
            </a:lvl5pPr>
            <a:lvl6pPr algn="r">
              <a:defRPr sz="2550" b="1">
                <a:solidFill>
                  <a:srgbClr val="FFFFFF"/>
                </a:solidFill>
                <a:latin typeface="Rubik"/>
                <a:ea typeface="Rubik"/>
                <a:cs typeface="Rubik"/>
              </a:defRPr>
            </a:lvl6pPr>
            <a:lvl7pPr algn="r">
              <a:defRPr sz="2550" b="1">
                <a:solidFill>
                  <a:srgbClr val="FFFFFF"/>
                </a:solidFill>
                <a:latin typeface="Rubik"/>
                <a:ea typeface="Rubik"/>
                <a:cs typeface="Rubik"/>
              </a:defRPr>
            </a:lvl7pPr>
            <a:lvl8pPr algn="r">
              <a:defRPr sz="2550" b="1">
                <a:solidFill>
                  <a:srgbClr val="FFFFFF"/>
                </a:solidFill>
                <a:latin typeface="Rubik"/>
                <a:ea typeface="Rubik"/>
                <a:cs typeface="Rubik"/>
              </a:defRPr>
            </a:lvl8pPr>
            <a:lvl9pPr algn="r">
              <a:defRPr sz="2550" b="1">
                <a:solidFill>
                  <a:srgbClr val="FFFFFF"/>
                </a:solidFill>
                <a:latin typeface="Rubik"/>
                <a:ea typeface="Rubik"/>
                <a:cs typeface="Rubik"/>
              </a:defRPr>
            </a:lvl9pPr>
          </a:lstStyle>
          <a:p xmlns:a="http://schemas.openxmlformats.org/drawingml/2006/main">
            <a:pPr algn="r" rtl="1">
              <a:lnSpc>
                <a:spcPct val="110000"/>
              </a:lnSpc>
              <a:buNone/>
              <a:defRPr sz="2550" b="1">
                <a:solidFill>
                  <a:srgbClr val="FFFFFF"/>
                </a:solidFill>
                <a:latin typeface="Rubik"/>
                <a:ea typeface="Rubik"/>
                <a:cs typeface="Rubik"/>
              </a:defRPr>
            </a:pPr>
            <a:r>
              <a:rPr sz="2550" b="1" lang="he-IL">
                <a:solidFill>
                  <a:srgbClr val="FFFFFF"/>
                </a:solidFill>
                <a:latin typeface="Rubik"/>
                <a:ea typeface="Rubik"/>
                <a:cs typeface="Rubik"/>
              </a:rPr>
              <a:t>מגרש</a:t>
            </a:r>
          </a:p>
        </p:txBody>
      </p:sp>
      <p:sp>
        <p:nvSpPr>
          <p:cNvPr id="35" name="נהיגה ברובוט, אסטרטגיה&#10;ואימונים לקראת עלייה למגרש">
            <a:extLst xmlns:a="http://schemas.openxmlformats.org/drawingml/2006/main">
              <a:ext uri="{FF2B5EF4-FFF2-40B4-BE49-F238E27FC236}">
                <a16:creationId xmlns:a16="http://schemas.microsoft.com/office/drawing/2014/main" id="{8A2016FC-40CC-4377-9809-0AEE448B33EA}"/>
              </a:ext>
            </a:extLst>
          </p:cNvPr>
          <p:cNvSpPr>
            <a:spLocks xmlns:a="http://schemas.openxmlformats.org/drawingml/2006/main" noGrp="1"/>
          </p:cNvSpPr>
          <p:nvPr/>
        </p:nvSpPr>
        <p:spPr>
          <a:xfrm xmlns:a="http://schemas.openxmlformats.org/drawingml/2006/main">
            <a:off x="4467225" y="4648200"/>
            <a:ext cx="32575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800" b="0">
                <a:solidFill>
                  <a:srgbClr val="FFFFFF"/>
                </a:solidFill>
                <a:latin typeface="Rubik"/>
                <a:ea typeface="Rubik"/>
                <a:cs typeface="Rubik"/>
              </a:defRPr>
            </a:defPPr>
            <a:lvl1pPr algn="r">
              <a:defRPr sz="1800" b="0">
                <a:solidFill>
                  <a:srgbClr val="FFFFFF"/>
                </a:solidFill>
                <a:latin typeface="Rubik"/>
                <a:ea typeface="Rubik"/>
                <a:cs typeface="Rubik"/>
              </a:defRPr>
            </a:lvl1pPr>
            <a:lvl2pPr algn="r">
              <a:defRPr sz="1800" b="0">
                <a:solidFill>
                  <a:srgbClr val="FFFFFF"/>
                </a:solidFill>
                <a:latin typeface="Rubik"/>
                <a:ea typeface="Rubik"/>
                <a:cs typeface="Rubik"/>
              </a:defRPr>
            </a:lvl2pPr>
            <a:lvl3pPr algn="r">
              <a:defRPr sz="1800" b="0">
                <a:solidFill>
                  <a:srgbClr val="FFFFFF"/>
                </a:solidFill>
                <a:latin typeface="Rubik"/>
                <a:ea typeface="Rubik"/>
                <a:cs typeface="Rubik"/>
              </a:defRPr>
            </a:lvl3pPr>
            <a:lvl4pPr algn="r">
              <a:defRPr sz="1800" b="0">
                <a:solidFill>
                  <a:srgbClr val="FFFFFF"/>
                </a:solidFill>
                <a:latin typeface="Rubik"/>
                <a:ea typeface="Rubik"/>
                <a:cs typeface="Rubik"/>
              </a:defRPr>
            </a:lvl4pPr>
            <a:lvl5pPr algn="r">
              <a:defRPr sz="1800" b="0">
                <a:solidFill>
                  <a:srgbClr val="FFFFFF"/>
                </a:solidFill>
                <a:latin typeface="Rubik"/>
                <a:ea typeface="Rubik"/>
                <a:cs typeface="Rubik"/>
              </a:defRPr>
            </a:lvl5pPr>
            <a:lvl6pPr algn="r">
              <a:defRPr sz="1800" b="0">
                <a:solidFill>
                  <a:srgbClr val="FFFFFF"/>
                </a:solidFill>
                <a:latin typeface="Rubik"/>
                <a:ea typeface="Rubik"/>
                <a:cs typeface="Rubik"/>
              </a:defRPr>
            </a:lvl6pPr>
            <a:lvl7pPr algn="r">
              <a:defRPr sz="1800" b="0">
                <a:solidFill>
                  <a:srgbClr val="FFFFFF"/>
                </a:solidFill>
                <a:latin typeface="Rubik"/>
                <a:ea typeface="Rubik"/>
                <a:cs typeface="Rubik"/>
              </a:defRPr>
            </a:lvl7pPr>
            <a:lvl8pPr algn="r">
              <a:defRPr sz="1800" b="0">
                <a:solidFill>
                  <a:srgbClr val="FFFFFF"/>
                </a:solidFill>
                <a:latin typeface="Rubik"/>
                <a:ea typeface="Rubik"/>
                <a:cs typeface="Rubik"/>
              </a:defRPr>
            </a:lvl8pPr>
            <a:lvl9pPr algn="r">
              <a:defRPr sz="1800" b="0">
                <a:solidFill>
                  <a:srgbClr val="FFFFFF"/>
                </a:solidFill>
                <a:latin typeface="Rubik"/>
                <a:ea typeface="Rubik"/>
                <a:cs typeface="Rubik"/>
              </a:defRPr>
            </a:lvl9pPr>
          </a:lstStyle>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נהיגה ברובוט, אסטרטגיה</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ואימונים לקראת עלייה למגרש</a:t>
            </a:r>
          </a:p>
        </p:txBody>
      </p:sp>
      <p:sp>
        <p:nvSpPr>
          <p:cNvPr id="36" name="הובלה">
            <a:extLst xmlns:a="http://schemas.openxmlformats.org/drawingml/2006/main">
              <a:ext uri="{FF2B5EF4-FFF2-40B4-BE49-F238E27FC236}">
                <a16:creationId xmlns:a16="http://schemas.microsoft.com/office/drawing/2014/main" id="{026AD051-E48C-4A49-91B6-61FEA76120FC}"/>
              </a:ext>
            </a:extLst>
          </p:cNvPr>
          <p:cNvSpPr>
            <a:spLocks xmlns:a="http://schemas.openxmlformats.org/drawingml/2006/main" noGrp="1"/>
          </p:cNvSpPr>
          <p:nvPr/>
        </p:nvSpPr>
        <p:spPr>
          <a:xfrm xmlns:a="http://schemas.openxmlformats.org/drawingml/2006/main">
            <a:off x="609600" y="4086225"/>
            <a:ext cx="32575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550" b="1">
                <a:solidFill>
                  <a:srgbClr val="FFFFFF"/>
                </a:solidFill>
                <a:latin typeface="Rubik"/>
                <a:ea typeface="Rubik"/>
                <a:cs typeface="Rubik"/>
              </a:defRPr>
            </a:defPPr>
            <a:lvl1pPr algn="r">
              <a:defRPr sz="2550" b="1">
                <a:solidFill>
                  <a:srgbClr val="FFFFFF"/>
                </a:solidFill>
                <a:latin typeface="Rubik"/>
                <a:ea typeface="Rubik"/>
                <a:cs typeface="Rubik"/>
              </a:defRPr>
            </a:lvl1pPr>
            <a:lvl2pPr algn="r">
              <a:defRPr sz="2550" b="1">
                <a:solidFill>
                  <a:srgbClr val="FFFFFF"/>
                </a:solidFill>
                <a:latin typeface="Rubik"/>
                <a:ea typeface="Rubik"/>
                <a:cs typeface="Rubik"/>
              </a:defRPr>
            </a:lvl2pPr>
            <a:lvl3pPr algn="r">
              <a:defRPr sz="2550" b="1">
                <a:solidFill>
                  <a:srgbClr val="FFFFFF"/>
                </a:solidFill>
                <a:latin typeface="Rubik"/>
                <a:ea typeface="Rubik"/>
                <a:cs typeface="Rubik"/>
              </a:defRPr>
            </a:lvl3pPr>
            <a:lvl4pPr algn="r">
              <a:defRPr sz="2550" b="1">
                <a:solidFill>
                  <a:srgbClr val="FFFFFF"/>
                </a:solidFill>
                <a:latin typeface="Rubik"/>
                <a:ea typeface="Rubik"/>
                <a:cs typeface="Rubik"/>
              </a:defRPr>
            </a:lvl4pPr>
            <a:lvl5pPr algn="r">
              <a:defRPr sz="2550" b="1">
                <a:solidFill>
                  <a:srgbClr val="FFFFFF"/>
                </a:solidFill>
                <a:latin typeface="Rubik"/>
                <a:ea typeface="Rubik"/>
                <a:cs typeface="Rubik"/>
              </a:defRPr>
            </a:lvl5pPr>
            <a:lvl6pPr algn="r">
              <a:defRPr sz="2550" b="1">
                <a:solidFill>
                  <a:srgbClr val="FFFFFF"/>
                </a:solidFill>
                <a:latin typeface="Rubik"/>
                <a:ea typeface="Rubik"/>
                <a:cs typeface="Rubik"/>
              </a:defRPr>
            </a:lvl6pPr>
            <a:lvl7pPr algn="r">
              <a:defRPr sz="2550" b="1">
                <a:solidFill>
                  <a:srgbClr val="FFFFFF"/>
                </a:solidFill>
                <a:latin typeface="Rubik"/>
                <a:ea typeface="Rubik"/>
                <a:cs typeface="Rubik"/>
              </a:defRPr>
            </a:lvl7pPr>
            <a:lvl8pPr algn="r">
              <a:defRPr sz="2550" b="1">
                <a:solidFill>
                  <a:srgbClr val="FFFFFF"/>
                </a:solidFill>
                <a:latin typeface="Rubik"/>
                <a:ea typeface="Rubik"/>
                <a:cs typeface="Rubik"/>
              </a:defRPr>
            </a:lvl8pPr>
            <a:lvl9pPr algn="r">
              <a:defRPr sz="2550" b="1">
                <a:solidFill>
                  <a:srgbClr val="FFFFFF"/>
                </a:solidFill>
                <a:latin typeface="Rubik"/>
                <a:ea typeface="Rubik"/>
                <a:cs typeface="Rubik"/>
              </a:defRPr>
            </a:lvl9pPr>
          </a:lstStyle>
          <a:p xmlns:a="http://schemas.openxmlformats.org/drawingml/2006/main">
            <a:pPr algn="r" rtl="1">
              <a:lnSpc>
                <a:spcPct val="110000"/>
              </a:lnSpc>
              <a:buNone/>
              <a:defRPr sz="2550" b="1">
                <a:solidFill>
                  <a:srgbClr val="FFFFFF"/>
                </a:solidFill>
                <a:latin typeface="Rubik"/>
                <a:ea typeface="Rubik"/>
                <a:cs typeface="Rubik"/>
              </a:defRPr>
            </a:pPr>
            <a:r>
              <a:rPr sz="2550" b="1" lang="he-IL">
                <a:solidFill>
                  <a:srgbClr val="FFFFFF"/>
                </a:solidFill>
                <a:latin typeface="Rubik"/>
                <a:ea typeface="Rubik"/>
                <a:cs typeface="Rubik"/>
              </a:rPr>
              <a:t>הובלה</a:t>
            </a:r>
          </a:p>
        </p:txBody>
      </p:sp>
      <p:sp>
        <p:nvSpPr>
          <p:cNvPr id="37" name="תיאום וניהול העבודה המשותפת&#10;והובלת הנבחרת והצוותים&#10;במהלך השנה">
            <a:extLst xmlns:a="http://schemas.openxmlformats.org/drawingml/2006/main">
              <a:ext uri="{FF2B5EF4-FFF2-40B4-BE49-F238E27FC236}">
                <a16:creationId xmlns:a16="http://schemas.microsoft.com/office/drawing/2014/main" id="{0E86A9C1-58DB-4C67-B7E7-8451EEC436F8}"/>
              </a:ext>
            </a:extLst>
          </p:cNvPr>
          <p:cNvSpPr>
            <a:spLocks xmlns:a="http://schemas.openxmlformats.org/drawingml/2006/main" noGrp="1"/>
          </p:cNvSpPr>
          <p:nvPr/>
        </p:nvSpPr>
        <p:spPr>
          <a:xfrm xmlns:a="http://schemas.openxmlformats.org/drawingml/2006/main">
            <a:off x="609600" y="4648200"/>
            <a:ext cx="32575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800" b="0">
                <a:solidFill>
                  <a:srgbClr val="FFFFFF"/>
                </a:solidFill>
                <a:latin typeface="Rubik"/>
                <a:ea typeface="Rubik"/>
                <a:cs typeface="Rubik"/>
              </a:defRPr>
            </a:defPPr>
            <a:lvl1pPr algn="r">
              <a:defRPr sz="1800" b="0">
                <a:solidFill>
                  <a:srgbClr val="FFFFFF"/>
                </a:solidFill>
                <a:latin typeface="Rubik"/>
                <a:ea typeface="Rubik"/>
                <a:cs typeface="Rubik"/>
              </a:defRPr>
            </a:lvl1pPr>
            <a:lvl2pPr algn="r">
              <a:defRPr sz="1800" b="0">
                <a:solidFill>
                  <a:srgbClr val="FFFFFF"/>
                </a:solidFill>
                <a:latin typeface="Rubik"/>
                <a:ea typeface="Rubik"/>
                <a:cs typeface="Rubik"/>
              </a:defRPr>
            </a:lvl2pPr>
            <a:lvl3pPr algn="r">
              <a:defRPr sz="1800" b="0">
                <a:solidFill>
                  <a:srgbClr val="FFFFFF"/>
                </a:solidFill>
                <a:latin typeface="Rubik"/>
                <a:ea typeface="Rubik"/>
                <a:cs typeface="Rubik"/>
              </a:defRPr>
            </a:lvl3pPr>
            <a:lvl4pPr algn="r">
              <a:defRPr sz="1800" b="0">
                <a:solidFill>
                  <a:srgbClr val="FFFFFF"/>
                </a:solidFill>
                <a:latin typeface="Rubik"/>
                <a:ea typeface="Rubik"/>
                <a:cs typeface="Rubik"/>
              </a:defRPr>
            </a:lvl4pPr>
            <a:lvl5pPr algn="r">
              <a:defRPr sz="1800" b="0">
                <a:solidFill>
                  <a:srgbClr val="FFFFFF"/>
                </a:solidFill>
                <a:latin typeface="Rubik"/>
                <a:ea typeface="Rubik"/>
                <a:cs typeface="Rubik"/>
              </a:defRPr>
            </a:lvl5pPr>
            <a:lvl6pPr algn="r">
              <a:defRPr sz="1800" b="0">
                <a:solidFill>
                  <a:srgbClr val="FFFFFF"/>
                </a:solidFill>
                <a:latin typeface="Rubik"/>
                <a:ea typeface="Rubik"/>
                <a:cs typeface="Rubik"/>
              </a:defRPr>
            </a:lvl6pPr>
            <a:lvl7pPr algn="r">
              <a:defRPr sz="1800" b="0">
                <a:solidFill>
                  <a:srgbClr val="FFFFFF"/>
                </a:solidFill>
                <a:latin typeface="Rubik"/>
                <a:ea typeface="Rubik"/>
                <a:cs typeface="Rubik"/>
              </a:defRPr>
            </a:lvl7pPr>
            <a:lvl8pPr algn="r">
              <a:defRPr sz="1800" b="0">
                <a:solidFill>
                  <a:srgbClr val="FFFFFF"/>
                </a:solidFill>
                <a:latin typeface="Rubik"/>
                <a:ea typeface="Rubik"/>
                <a:cs typeface="Rubik"/>
              </a:defRPr>
            </a:lvl8pPr>
            <a:lvl9pPr algn="r">
              <a:defRPr sz="1800" b="0">
                <a:solidFill>
                  <a:srgbClr val="FFFFFF"/>
                </a:solidFill>
                <a:latin typeface="Rubik"/>
                <a:ea typeface="Rubik"/>
                <a:cs typeface="Rubik"/>
              </a:defRPr>
            </a:lvl9pPr>
          </a:lstStyle>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תיאום וניהול העבודה המשותפת</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והובלת הנבחרת והצוותים</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במהלך השנה</a:t>
            </a:r>
          </a:p>
        </p:txBody>
      </p:sp>
    </p:spTree>
    <p:extLst>
      <p:ext uri="{BB962C8B-B14F-4D97-AF65-F5344CB8AC3E}">
        <p14:creationId xmlns:p14="http://schemas.microsoft.com/office/powerpoint/2010/main" val="1119254890"/>
      </p:ext>
    </p:extLst>
  </p:cSld>
</p:sld>
</file>

<file path=ppt/slides/slide7.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1EF510C1-A2DE-43E5-B592-49F76DB0F328}"/>
              </a:ext>
            </a:extLst>
          </p:cNvPr>
          <p:cNvPicPr>
            <a:picLocks xmlns:a="http://schemas.openxmlformats.org/drawingml/2006/main" noChangeAspect="1"/>
          </p:cNvPicPr>
          <p:nvPr/>
        </p:nvPicPr>
        <p:blipFill>
          <a:blip xmlns:r="http://schemas.openxmlformats.org/officeDocument/2006/relationships" xmlns:a="http://schemas.openxmlformats.org/drawingml/2006/main" r:embed="R3480883d4d9d4a26"/>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descr="סמל Da Vinci המדויק שסופק על ידי המשתמש">
            <a:extLst xmlns:a="http://schemas.openxmlformats.org/drawingml/2006/main">
              <a:ext uri="{FF2B5EF4-FFF2-40B4-BE49-F238E27FC236}">
                <a16:creationId xmlns:a16="http://schemas.microsoft.com/office/drawing/2014/main" id="{EDB29974-5DFA-415C-88EE-7C469DA7EC98}"/>
              </a:ext>
            </a:extLst>
          </p:cNvPr>
          <p:cNvPicPr>
            <a:picLocks xmlns:a="http://schemas.openxmlformats.org/drawingml/2006/main" noChangeAspect="1"/>
          </p:cNvPicPr>
          <p:nvPr/>
        </p:nvPicPr>
        <p:blipFill>
          <a:blip xmlns:r="http://schemas.openxmlformats.org/officeDocument/2006/relationships" xmlns:a="http://schemas.openxmlformats.org/drawingml/2006/main" r:embed="Rfe12e36c124645cb"/>
          <a:stretch xmlns:a="http://schemas.openxmlformats.org/drawingml/2006/main"/>
        </p:blipFill>
        <p:spPr>
          <a:xfrm xmlns:a="http://schemas.openxmlformats.org/drawingml/2006/main">
            <a:off x="1600200" y="574228"/>
            <a:ext cx="609600" cy="613670"/>
          </a:xfrm>
          <a:prstGeom xmlns:a="http://schemas.openxmlformats.org/drawingml/2006/main" prst="rect">
            <a:avLst/>
          </a:prstGeom>
        </p:spPr>
      </p:pic>
      <p:sp>
        <p:nvSpPr>
          <p:cNvPr id="3" name="איפה עושים את כל זה">
            <a:extLst xmlns:a="http://schemas.openxmlformats.org/drawingml/2006/main">
              <a:ext uri="{FF2B5EF4-FFF2-40B4-BE49-F238E27FC236}">
                <a16:creationId xmlns:a16="http://schemas.microsoft.com/office/drawing/2014/main" id="{5E4AE1AF-24A7-49F9-B54F-88E1FF4561E7}"/>
              </a:ext>
            </a:extLst>
          </p:cNvPr>
          <p:cNvSpPr>
            <a:spLocks xmlns:a="http://schemas.openxmlformats.org/drawingml/2006/main" noGrp="1"/>
          </p:cNvSpPr>
          <p:nvPr/>
        </p:nvSpPr>
        <p:spPr>
          <a:xfrm xmlns:a="http://schemas.openxmlformats.org/drawingml/2006/main">
            <a:off x="2047875" y="571500"/>
            <a:ext cx="95345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4050" b="1">
                <a:solidFill>
                  <a:srgbClr val="FFFFFF"/>
                </a:solidFill>
                <a:latin typeface="Rubik"/>
                <a:ea typeface="Rubik"/>
                <a:cs typeface="Rubik"/>
              </a:defRPr>
            </a:defPPr>
            <a:lvl1pPr algn="r">
              <a:defRPr sz="4050" b="1">
                <a:solidFill>
                  <a:srgbClr val="FFFFFF"/>
                </a:solidFill>
                <a:latin typeface="Rubik"/>
                <a:ea typeface="Rubik"/>
                <a:cs typeface="Rubik"/>
              </a:defRPr>
            </a:lvl1pPr>
            <a:lvl2pPr algn="r">
              <a:defRPr sz="4050" b="1">
                <a:solidFill>
                  <a:srgbClr val="FFFFFF"/>
                </a:solidFill>
                <a:latin typeface="Rubik"/>
                <a:ea typeface="Rubik"/>
                <a:cs typeface="Rubik"/>
              </a:defRPr>
            </a:lvl2pPr>
            <a:lvl3pPr algn="r">
              <a:defRPr sz="4050" b="1">
                <a:solidFill>
                  <a:srgbClr val="FFFFFF"/>
                </a:solidFill>
                <a:latin typeface="Rubik"/>
                <a:ea typeface="Rubik"/>
                <a:cs typeface="Rubik"/>
              </a:defRPr>
            </a:lvl3pPr>
            <a:lvl4pPr algn="r">
              <a:defRPr sz="4050" b="1">
                <a:solidFill>
                  <a:srgbClr val="FFFFFF"/>
                </a:solidFill>
                <a:latin typeface="Rubik"/>
                <a:ea typeface="Rubik"/>
                <a:cs typeface="Rubik"/>
              </a:defRPr>
            </a:lvl4pPr>
            <a:lvl5pPr algn="r">
              <a:defRPr sz="4050" b="1">
                <a:solidFill>
                  <a:srgbClr val="FFFFFF"/>
                </a:solidFill>
                <a:latin typeface="Rubik"/>
                <a:ea typeface="Rubik"/>
                <a:cs typeface="Rubik"/>
              </a:defRPr>
            </a:lvl5pPr>
            <a:lvl6pPr algn="r">
              <a:defRPr sz="4050" b="1">
                <a:solidFill>
                  <a:srgbClr val="FFFFFF"/>
                </a:solidFill>
                <a:latin typeface="Rubik"/>
                <a:ea typeface="Rubik"/>
                <a:cs typeface="Rubik"/>
              </a:defRPr>
            </a:lvl6pPr>
            <a:lvl7pPr algn="r">
              <a:defRPr sz="4050" b="1">
                <a:solidFill>
                  <a:srgbClr val="FFFFFF"/>
                </a:solidFill>
                <a:latin typeface="Rubik"/>
                <a:ea typeface="Rubik"/>
                <a:cs typeface="Rubik"/>
              </a:defRPr>
            </a:lvl7pPr>
            <a:lvl8pPr algn="r">
              <a:defRPr sz="4050" b="1">
                <a:solidFill>
                  <a:srgbClr val="FFFFFF"/>
                </a:solidFill>
                <a:latin typeface="Rubik"/>
                <a:ea typeface="Rubik"/>
                <a:cs typeface="Rubik"/>
              </a:defRPr>
            </a:lvl8pPr>
            <a:lvl9pPr algn="r">
              <a:defRPr sz="4050" b="1">
                <a:solidFill>
                  <a:srgbClr val="FFFFFF"/>
                </a:solidFill>
                <a:latin typeface="Rubik"/>
                <a:ea typeface="Rubik"/>
                <a:cs typeface="Rubik"/>
              </a:defRPr>
            </a:lvl9pPr>
          </a:lstStyle>
          <a:p xmlns:a="http://schemas.openxmlformats.org/drawingml/2006/main">
            <a:pPr algn="r" rtl="1">
              <a:lnSpc>
                <a:spcPct val="110000"/>
              </a:lnSpc>
              <a:buNone/>
              <a:defRPr sz="4050" b="1" lang="he-IL">
                <a:solidFill>
                  <a:srgbClr val="FFFFFF"/>
                </a:solidFill>
                <a:latin typeface="Rubik"/>
                <a:ea typeface="Rubik"/>
                <a:cs typeface="Rubik"/>
              </a:defRPr>
            </a:pPr>
            <a:r>
              <a:rPr sz="4050" b="1" lang="he-IL">
                <a:solidFill>
                  <a:srgbClr val="FFFFFF"/>
                </a:solidFill>
                <a:latin typeface="Rubik"/>
                <a:ea typeface="Rubik"/>
                <a:cs typeface="Rubik"/>
              </a:rPr>
              <a:t>איפה הבית שלנו נמצא</a:t>
            </a:r>
          </a:p>
        </p:txBody>
      </p:sp>
      <p:sp>
        <p:nvSpPr>
          <p:cNvPr id="4" name="Template divider">
            <a:extLst xmlns:a="http://schemas.openxmlformats.org/drawingml/2006/main">
              <a:ext uri="{FF2B5EF4-FFF2-40B4-BE49-F238E27FC236}">
                <a16:creationId xmlns:a16="http://schemas.microsoft.com/office/drawing/2014/main" id="{52BCC217-0223-4B32-81F5-7AB6D2DC4A17}"/>
              </a:ext>
            </a:extLst>
          </p:cNvPr>
          <p:cNvSpPr>
            <a:spLocks xmlns:a="http://schemas.openxmlformats.org/drawingml/2006/main" noGrp="1"/>
          </p:cNvSpPr>
          <p:nvPr/>
        </p:nvSpPr>
        <p:spPr>
          <a:xfrm xmlns:a="http://schemas.openxmlformats.org/drawingml/2006/main">
            <a:off x="609600" y="1647825"/>
            <a:ext cx="109728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79E54A00-9C2D-46A7-8AC1-7DE05E666447}"/>
              </a:ext>
            </a:extLst>
          </p:cNvPr>
          <p:cNvPicPr>
            <a:picLocks xmlns:a="http://schemas.openxmlformats.org/drawingml/2006/main" noChangeAspect="1"/>
          </p:cNvPicPr>
          <p:nvPr/>
        </p:nvPicPr>
        <p:blipFill>
          <a:blip xmlns:r="http://schemas.openxmlformats.org/officeDocument/2006/relationships" xmlns:a="http://schemas.openxmlformats.org/drawingml/2006/main" r:embed="Rff664e2164894df0"/>
          <a:stretch xmlns:a="http://schemas.openxmlformats.org/drawingml/2006/main"/>
        </p:blipFill>
        <p:spPr>
          <a:xfrm xmlns:a="http://schemas.openxmlformats.org/drawingml/2006/main">
            <a:off x="609600" y="6213980"/>
            <a:ext cx="2266950" cy="316490"/>
          </a:xfrm>
          <a:prstGeom xmlns:a="http://schemas.openxmlformats.org/drawingml/2006/main" prst="rect">
            <a:avLst/>
          </a:prstGeom>
        </p:spPr>
      </p:pic>
      <p:sp>
        <p:nvSpPr>
          <p:cNvPr id="6" name="07">
            <a:extLst xmlns:a="http://schemas.openxmlformats.org/drawingml/2006/main">
              <a:ext uri="{FF2B5EF4-FFF2-40B4-BE49-F238E27FC236}">
                <a16:creationId xmlns:a16="http://schemas.microsoft.com/office/drawing/2014/main" id="{08CF562D-C9AA-4BF1-91B4-AF50EC97A75C}"/>
              </a:ext>
            </a:extLst>
          </p:cNvPr>
          <p:cNvSpPr>
            <a:spLocks xmlns:a="http://schemas.openxmlformats.org/drawingml/2006/main" noGrp="1"/>
          </p:cNvSpPr>
          <p:nvPr/>
        </p:nvSpPr>
        <p:spPr>
          <a:xfrm xmlns:a="http://schemas.openxmlformats.org/drawingml/2006/main">
            <a:off x="10953750" y="6286500"/>
            <a:ext cx="6286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FFFFFF"/>
                </a:solidFill>
                <a:latin typeface="Rubik"/>
                <a:ea typeface="Rubik"/>
                <a:cs typeface="Rubik"/>
              </a:defRPr>
            </a:defPPr>
            <a:lvl1pPr algn="r">
              <a:defRPr sz="1500" b="0">
                <a:solidFill>
                  <a:srgbClr val="FFFFFF"/>
                </a:solidFill>
                <a:latin typeface="Rubik"/>
                <a:ea typeface="Rubik"/>
                <a:cs typeface="Rubik"/>
              </a:defRPr>
            </a:lvl1pPr>
            <a:lvl2pPr algn="r">
              <a:defRPr sz="1500" b="0">
                <a:solidFill>
                  <a:srgbClr val="FFFFFF"/>
                </a:solidFill>
                <a:latin typeface="Rubik"/>
                <a:ea typeface="Rubik"/>
                <a:cs typeface="Rubik"/>
              </a:defRPr>
            </a:lvl2pPr>
            <a:lvl3pPr algn="r">
              <a:defRPr sz="1500" b="0">
                <a:solidFill>
                  <a:srgbClr val="FFFFFF"/>
                </a:solidFill>
                <a:latin typeface="Rubik"/>
                <a:ea typeface="Rubik"/>
                <a:cs typeface="Rubik"/>
              </a:defRPr>
            </a:lvl3pPr>
            <a:lvl4pPr algn="r">
              <a:defRPr sz="1500" b="0">
                <a:solidFill>
                  <a:srgbClr val="FFFFFF"/>
                </a:solidFill>
                <a:latin typeface="Rubik"/>
                <a:ea typeface="Rubik"/>
                <a:cs typeface="Rubik"/>
              </a:defRPr>
            </a:lvl4pPr>
            <a:lvl5pPr algn="r">
              <a:defRPr sz="1500" b="0">
                <a:solidFill>
                  <a:srgbClr val="FFFFFF"/>
                </a:solidFill>
                <a:latin typeface="Rubik"/>
                <a:ea typeface="Rubik"/>
                <a:cs typeface="Rubik"/>
              </a:defRPr>
            </a:lvl5pPr>
            <a:lvl6pPr algn="r">
              <a:defRPr sz="1500" b="0">
                <a:solidFill>
                  <a:srgbClr val="FFFFFF"/>
                </a:solidFill>
                <a:latin typeface="Rubik"/>
                <a:ea typeface="Rubik"/>
                <a:cs typeface="Rubik"/>
              </a:defRPr>
            </a:lvl6pPr>
            <a:lvl7pPr algn="r">
              <a:defRPr sz="1500" b="0">
                <a:solidFill>
                  <a:srgbClr val="FFFFFF"/>
                </a:solidFill>
                <a:latin typeface="Rubik"/>
                <a:ea typeface="Rubik"/>
                <a:cs typeface="Rubik"/>
              </a:defRPr>
            </a:lvl7pPr>
            <a:lvl8pPr algn="r">
              <a:defRPr sz="1500" b="0">
                <a:solidFill>
                  <a:srgbClr val="FFFFFF"/>
                </a:solidFill>
                <a:latin typeface="Rubik"/>
                <a:ea typeface="Rubik"/>
                <a:cs typeface="Rubik"/>
              </a:defRPr>
            </a:lvl8pPr>
            <a:lvl9pPr algn="r">
              <a:defRPr sz="1500" b="0">
                <a:solidFill>
                  <a:srgbClr val="FFFFFF"/>
                </a:solidFill>
                <a:latin typeface="Rubik"/>
                <a:ea typeface="Rubik"/>
                <a:cs typeface="Rubik"/>
              </a:defRPr>
            </a:lvl9pPr>
          </a:lstStyle>
          <a:p xmlns:a="http://schemas.openxmlformats.org/drawingml/2006/main">
            <a:pPr algn="r">
              <a:lnSpc>
                <a:spcPct val="110000"/>
              </a:lnSpc>
              <a:buNone/>
              <a:defRPr sz="1500" b="0">
                <a:solidFill>
                  <a:srgbClr val="FFFFFF"/>
                </a:solidFill>
                <a:latin typeface="Rubik"/>
                <a:ea typeface="Rubik"/>
                <a:cs typeface="Rubik"/>
              </a:defRPr>
            </a:pPr>
            <a:r>
              <a:rPr sz="1500" b="0">
                <a:solidFill>
                  <a:srgbClr val="FFFFFF"/>
                </a:solidFill>
                <a:latin typeface="Rubik"/>
                <a:ea typeface="Rubik"/>
                <a:cs typeface="Rubik"/>
              </a:rPr>
              <a:t>07</a:t>
            </a:r>
          </a:p>
        </p:txBody>
      </p:sp>
      <p:pic>
        <p:nvPicPr>
          <p:cNvPr id="7" name="" descr="רובוט 4744 בתחרות, מתוך התמונה שסופקה DSC_3504~2.JPG">
            <a:extLst xmlns:a="http://schemas.openxmlformats.org/drawingml/2006/main">
              <a:ext uri="{FF2B5EF4-FFF2-40B4-BE49-F238E27FC236}">
                <a16:creationId xmlns:a16="http://schemas.microsoft.com/office/drawing/2014/main" id="{F8AB58F2-6180-432A-9A34-807E52666FEE}"/>
              </a:ext>
            </a:extLst>
          </p:cNvPr>
          <p:cNvPicPr>
            <a:picLocks xmlns:a="http://schemas.openxmlformats.org/drawingml/2006/main" noChangeAspect="1"/>
          </p:cNvPicPr>
          <p:nvPr/>
        </p:nvPicPr>
        <p:blipFill>
          <a:blip xmlns:r="http://schemas.openxmlformats.org/officeDocument/2006/relationships" xmlns:a="http://schemas.openxmlformats.org/drawingml/2006/main" r:embed="Rc0d00fe689404b03"/>
          <a:stretch xmlns:a="http://schemas.openxmlformats.org/drawingml/2006/main"/>
        </p:blipFill>
        <p:spPr>
          <a:xfrm xmlns:a="http://schemas.openxmlformats.org/drawingml/2006/main">
            <a:off x="609600" y="2324100"/>
            <a:ext cx="4762500" cy="3175000"/>
          </a:xfrm>
          <a:prstGeom xmlns:a="http://schemas.openxmlformats.org/drawingml/2006/main" prst="rect">
            <a:avLst/>
          </a:prstGeom>
        </p:spPr>
      </p:pic>
      <p:sp>
        <p:nvSpPr>
          <p:cNvPr id="13" name="הבית שלנו נמצא ממש כאן בבית הספר.">
            <a:extLst xmlns:a="http://schemas.openxmlformats.org/drawingml/2006/main">
              <a:ext uri="{FF2B5EF4-FFF2-40B4-BE49-F238E27FC236}">
                <a16:creationId xmlns:a16="http://schemas.microsoft.com/office/drawing/2014/main" id="{4696AEFE-C13E-4484-B53E-52E5DF6B163D}"/>
              </a:ext>
            </a:extLst>
          </p:cNvPr>
          <p:cNvSpPr>
            <a:spLocks xmlns:a="http://schemas.openxmlformats.org/drawingml/2006/main" noGrp="1"/>
          </p:cNvSpPr>
          <p:nvPr/>
        </p:nvSpPr>
        <p:spPr>
          <a:xfrm xmlns:a="http://schemas.openxmlformats.org/drawingml/2006/main">
            <a:off x="5848350" y="2019300"/>
            <a:ext cx="57340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025" b="1">
                <a:solidFill>
                  <a:srgbClr val="FFFFFF"/>
                </a:solidFill>
                <a:latin typeface="Rubik"/>
                <a:ea typeface="Rubik"/>
                <a:cs typeface="Rubik"/>
              </a:defRPr>
            </a:defPPr>
            <a:lvl1pPr algn="r">
              <a:defRPr sz="2025" b="1">
                <a:solidFill>
                  <a:srgbClr val="FFFFFF"/>
                </a:solidFill>
                <a:latin typeface="Rubik"/>
                <a:ea typeface="Rubik"/>
                <a:cs typeface="Rubik"/>
              </a:defRPr>
            </a:lvl1pPr>
            <a:lvl2pPr algn="r">
              <a:defRPr sz="2025" b="1">
                <a:solidFill>
                  <a:srgbClr val="FFFFFF"/>
                </a:solidFill>
                <a:latin typeface="Rubik"/>
                <a:ea typeface="Rubik"/>
                <a:cs typeface="Rubik"/>
              </a:defRPr>
            </a:lvl2pPr>
            <a:lvl3pPr algn="r">
              <a:defRPr sz="2025" b="1">
                <a:solidFill>
                  <a:srgbClr val="FFFFFF"/>
                </a:solidFill>
                <a:latin typeface="Rubik"/>
                <a:ea typeface="Rubik"/>
                <a:cs typeface="Rubik"/>
              </a:defRPr>
            </a:lvl3pPr>
            <a:lvl4pPr algn="r">
              <a:defRPr sz="2025" b="1">
                <a:solidFill>
                  <a:srgbClr val="FFFFFF"/>
                </a:solidFill>
                <a:latin typeface="Rubik"/>
                <a:ea typeface="Rubik"/>
                <a:cs typeface="Rubik"/>
              </a:defRPr>
            </a:lvl4pPr>
            <a:lvl5pPr algn="r">
              <a:defRPr sz="2025" b="1">
                <a:solidFill>
                  <a:srgbClr val="FFFFFF"/>
                </a:solidFill>
                <a:latin typeface="Rubik"/>
                <a:ea typeface="Rubik"/>
                <a:cs typeface="Rubik"/>
              </a:defRPr>
            </a:lvl5pPr>
            <a:lvl6pPr algn="r">
              <a:defRPr sz="2025" b="1">
                <a:solidFill>
                  <a:srgbClr val="FFFFFF"/>
                </a:solidFill>
                <a:latin typeface="Rubik"/>
                <a:ea typeface="Rubik"/>
                <a:cs typeface="Rubik"/>
              </a:defRPr>
            </a:lvl6pPr>
            <a:lvl7pPr algn="r">
              <a:defRPr sz="2025" b="1">
                <a:solidFill>
                  <a:srgbClr val="FFFFFF"/>
                </a:solidFill>
                <a:latin typeface="Rubik"/>
                <a:ea typeface="Rubik"/>
                <a:cs typeface="Rubik"/>
              </a:defRPr>
            </a:lvl7pPr>
            <a:lvl8pPr algn="r">
              <a:defRPr sz="2025" b="1">
                <a:solidFill>
                  <a:srgbClr val="FFFFFF"/>
                </a:solidFill>
                <a:latin typeface="Rubik"/>
                <a:ea typeface="Rubik"/>
                <a:cs typeface="Rubik"/>
              </a:defRPr>
            </a:lvl8pPr>
            <a:lvl9pPr algn="r">
              <a:defRPr sz="2025" b="1">
                <a:solidFill>
                  <a:srgbClr val="FFFFFF"/>
                </a:solidFill>
                <a:latin typeface="Rubik"/>
                <a:ea typeface="Rubik"/>
                <a:cs typeface="Rubik"/>
              </a:defRPr>
            </a:lvl9pPr>
          </a:lstStyle>
          <a:p xmlns:a="http://schemas.openxmlformats.org/drawingml/2006/main">
            <a:pPr algn="r" rtl="1">
              <a:lnSpc>
                <a:spcPct val="110000"/>
              </a:lnSpc>
              <a:buNone/>
              <a:defRPr sz="2025" b="1">
                <a:solidFill>
                  <a:srgbClr val="FFFFFF"/>
                </a:solidFill>
                <a:latin typeface="Rubik"/>
                <a:ea typeface="Rubik"/>
                <a:cs typeface="Rubik"/>
              </a:defRPr>
            </a:pPr>
            <a:r>
              <a:rPr sz="2025" b="1" lang="he-IL">
                <a:solidFill>
                  <a:srgbClr val="FFFFFF"/>
                </a:solidFill>
                <a:latin typeface="Rubik"/>
                <a:ea typeface="Rubik"/>
                <a:cs typeface="Rubik"/>
              </a:rPr>
              <a:t>הבית שלנו נמצא ממש כאן בבית הספר.</a:t>
            </a:r>
          </a:p>
        </p:txBody>
      </p:sp>
      <p:sp>
        <p:nvSpPr>
          <p:cNvPr id="14" name="סדנת העבודה">
            <a:extLst xmlns:a="http://schemas.openxmlformats.org/drawingml/2006/main">
              <a:ext uri="{FF2B5EF4-FFF2-40B4-BE49-F238E27FC236}">
                <a16:creationId xmlns:a16="http://schemas.microsoft.com/office/drawing/2014/main" id="{F23F851F-0103-4B52-A200-0F92373A1F24}"/>
              </a:ext>
            </a:extLst>
          </p:cNvPr>
          <p:cNvSpPr>
            <a:spLocks xmlns:a="http://schemas.openxmlformats.org/drawingml/2006/main" noGrp="1"/>
          </p:cNvSpPr>
          <p:nvPr/>
        </p:nvSpPr>
        <p:spPr>
          <a:xfrm xmlns:a="http://schemas.openxmlformats.org/drawingml/2006/main">
            <a:off x="5848350" y="2590800"/>
            <a:ext cx="5734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025" b="1">
                <a:solidFill>
                  <a:srgbClr val="FFFFFF"/>
                </a:solidFill>
                <a:latin typeface="Rubik"/>
                <a:ea typeface="Rubik"/>
                <a:cs typeface="Rubik"/>
              </a:defRPr>
            </a:defPPr>
            <a:lvl1pPr algn="r">
              <a:defRPr sz="2025" b="1">
                <a:solidFill>
                  <a:srgbClr val="FFFFFF"/>
                </a:solidFill>
                <a:latin typeface="Rubik"/>
                <a:ea typeface="Rubik"/>
                <a:cs typeface="Rubik"/>
              </a:defRPr>
            </a:lvl1pPr>
            <a:lvl2pPr algn="r">
              <a:defRPr sz="2025" b="1">
                <a:solidFill>
                  <a:srgbClr val="FFFFFF"/>
                </a:solidFill>
                <a:latin typeface="Rubik"/>
                <a:ea typeface="Rubik"/>
                <a:cs typeface="Rubik"/>
              </a:defRPr>
            </a:lvl2pPr>
            <a:lvl3pPr algn="r">
              <a:defRPr sz="2025" b="1">
                <a:solidFill>
                  <a:srgbClr val="FFFFFF"/>
                </a:solidFill>
                <a:latin typeface="Rubik"/>
                <a:ea typeface="Rubik"/>
                <a:cs typeface="Rubik"/>
              </a:defRPr>
            </a:lvl3pPr>
            <a:lvl4pPr algn="r">
              <a:defRPr sz="2025" b="1">
                <a:solidFill>
                  <a:srgbClr val="FFFFFF"/>
                </a:solidFill>
                <a:latin typeface="Rubik"/>
                <a:ea typeface="Rubik"/>
                <a:cs typeface="Rubik"/>
              </a:defRPr>
            </a:lvl4pPr>
            <a:lvl5pPr algn="r">
              <a:defRPr sz="2025" b="1">
                <a:solidFill>
                  <a:srgbClr val="FFFFFF"/>
                </a:solidFill>
                <a:latin typeface="Rubik"/>
                <a:ea typeface="Rubik"/>
                <a:cs typeface="Rubik"/>
              </a:defRPr>
            </a:lvl5pPr>
            <a:lvl6pPr algn="r">
              <a:defRPr sz="2025" b="1">
                <a:solidFill>
                  <a:srgbClr val="FFFFFF"/>
                </a:solidFill>
                <a:latin typeface="Rubik"/>
                <a:ea typeface="Rubik"/>
                <a:cs typeface="Rubik"/>
              </a:defRPr>
            </a:lvl6pPr>
            <a:lvl7pPr algn="r">
              <a:defRPr sz="2025" b="1">
                <a:solidFill>
                  <a:srgbClr val="FFFFFF"/>
                </a:solidFill>
                <a:latin typeface="Rubik"/>
                <a:ea typeface="Rubik"/>
                <a:cs typeface="Rubik"/>
              </a:defRPr>
            </a:lvl7pPr>
            <a:lvl8pPr algn="r">
              <a:defRPr sz="2025" b="1">
                <a:solidFill>
                  <a:srgbClr val="FFFFFF"/>
                </a:solidFill>
                <a:latin typeface="Rubik"/>
                <a:ea typeface="Rubik"/>
                <a:cs typeface="Rubik"/>
              </a:defRPr>
            </a:lvl8pPr>
            <a:lvl9pPr algn="r">
              <a:defRPr sz="2025" b="1">
                <a:solidFill>
                  <a:srgbClr val="FFFFFF"/>
                </a:solidFill>
                <a:latin typeface="Rubik"/>
                <a:ea typeface="Rubik"/>
                <a:cs typeface="Rubik"/>
              </a:defRPr>
            </a:lvl9pPr>
          </a:lstStyle>
          <a:p xmlns:a="http://schemas.openxmlformats.org/drawingml/2006/main">
            <a:pPr algn="r" rtl="1">
              <a:lnSpc>
                <a:spcPct val="110000"/>
              </a:lnSpc>
              <a:buNone/>
              <a:defRPr sz="2025" b="1">
                <a:solidFill>
                  <a:srgbClr val="FFFFFF"/>
                </a:solidFill>
                <a:latin typeface="Rubik"/>
                <a:ea typeface="Rubik"/>
                <a:cs typeface="Rubik"/>
              </a:defRPr>
            </a:pPr>
            <a:r>
              <a:rPr sz="2025" b="1" lang="he-IL">
                <a:solidFill>
                  <a:srgbClr val="FFFFFF"/>
                </a:solidFill>
                <a:latin typeface="Rubik"/>
                <a:ea typeface="Rubik"/>
                <a:cs typeface="Rubik"/>
              </a:rPr>
              <a:t>סדנת העבודה</a:t>
            </a:r>
          </a:p>
        </p:txBody>
      </p:sp>
      <p:sp>
        <p:nvSpPr>
          <p:cNvPr id="15" name="כלים, חומרים ומכונות לעבודה&#10;על הפרויקטים שלנו לאורך השנה.">
            <a:extLst xmlns:a="http://schemas.openxmlformats.org/drawingml/2006/main">
              <a:ext uri="{FF2B5EF4-FFF2-40B4-BE49-F238E27FC236}">
                <a16:creationId xmlns:a16="http://schemas.microsoft.com/office/drawing/2014/main" id="{6770E557-D253-4F65-83C3-282D7BB5068C}"/>
              </a:ext>
            </a:extLst>
          </p:cNvPr>
          <p:cNvSpPr>
            <a:spLocks xmlns:a="http://schemas.openxmlformats.org/drawingml/2006/main" noGrp="1"/>
          </p:cNvSpPr>
          <p:nvPr/>
        </p:nvSpPr>
        <p:spPr>
          <a:xfrm xmlns:a="http://schemas.openxmlformats.org/drawingml/2006/main">
            <a:off x="5848350" y="2990850"/>
            <a:ext cx="57340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800" b="0">
                <a:solidFill>
                  <a:srgbClr val="FFFFFF"/>
                </a:solidFill>
                <a:latin typeface="Rubik"/>
                <a:ea typeface="Rubik"/>
                <a:cs typeface="Rubik"/>
              </a:defRPr>
            </a:defPPr>
            <a:lvl1pPr algn="r">
              <a:defRPr sz="1800" b="0">
                <a:solidFill>
                  <a:srgbClr val="FFFFFF"/>
                </a:solidFill>
                <a:latin typeface="Rubik"/>
                <a:ea typeface="Rubik"/>
                <a:cs typeface="Rubik"/>
              </a:defRPr>
            </a:lvl1pPr>
            <a:lvl2pPr algn="r">
              <a:defRPr sz="1800" b="0">
                <a:solidFill>
                  <a:srgbClr val="FFFFFF"/>
                </a:solidFill>
                <a:latin typeface="Rubik"/>
                <a:ea typeface="Rubik"/>
                <a:cs typeface="Rubik"/>
              </a:defRPr>
            </a:lvl2pPr>
            <a:lvl3pPr algn="r">
              <a:defRPr sz="1800" b="0">
                <a:solidFill>
                  <a:srgbClr val="FFFFFF"/>
                </a:solidFill>
                <a:latin typeface="Rubik"/>
                <a:ea typeface="Rubik"/>
                <a:cs typeface="Rubik"/>
              </a:defRPr>
            </a:lvl3pPr>
            <a:lvl4pPr algn="r">
              <a:defRPr sz="1800" b="0">
                <a:solidFill>
                  <a:srgbClr val="FFFFFF"/>
                </a:solidFill>
                <a:latin typeface="Rubik"/>
                <a:ea typeface="Rubik"/>
                <a:cs typeface="Rubik"/>
              </a:defRPr>
            </a:lvl4pPr>
            <a:lvl5pPr algn="r">
              <a:defRPr sz="1800" b="0">
                <a:solidFill>
                  <a:srgbClr val="FFFFFF"/>
                </a:solidFill>
                <a:latin typeface="Rubik"/>
                <a:ea typeface="Rubik"/>
                <a:cs typeface="Rubik"/>
              </a:defRPr>
            </a:lvl5pPr>
            <a:lvl6pPr algn="r">
              <a:defRPr sz="1800" b="0">
                <a:solidFill>
                  <a:srgbClr val="FFFFFF"/>
                </a:solidFill>
                <a:latin typeface="Rubik"/>
                <a:ea typeface="Rubik"/>
                <a:cs typeface="Rubik"/>
              </a:defRPr>
            </a:lvl6pPr>
            <a:lvl7pPr algn="r">
              <a:defRPr sz="1800" b="0">
                <a:solidFill>
                  <a:srgbClr val="FFFFFF"/>
                </a:solidFill>
                <a:latin typeface="Rubik"/>
                <a:ea typeface="Rubik"/>
                <a:cs typeface="Rubik"/>
              </a:defRPr>
            </a:lvl7pPr>
            <a:lvl8pPr algn="r">
              <a:defRPr sz="1800" b="0">
                <a:solidFill>
                  <a:srgbClr val="FFFFFF"/>
                </a:solidFill>
                <a:latin typeface="Rubik"/>
                <a:ea typeface="Rubik"/>
                <a:cs typeface="Rubik"/>
              </a:defRPr>
            </a:lvl8pPr>
            <a:lvl9pPr algn="r">
              <a:defRPr sz="1800" b="0">
                <a:solidFill>
                  <a:srgbClr val="FFFFFF"/>
                </a:solidFill>
                <a:latin typeface="Rubik"/>
                <a:ea typeface="Rubik"/>
                <a:cs typeface="Rubik"/>
              </a:defRPr>
            </a:lvl9pPr>
          </a:lstStyle>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כלים, חומרים ומכונות לעבודה</a:t>
            </a:r>
          </a:p>
          <a:p xmlns:a="http://schemas.openxmlformats.org/drawingml/2006/main">
            <a:pPr algn="r" rtl="1">
              <a:lnSpc>
                <a:spcPct val="110000"/>
              </a:lnSpc>
              <a:buNone/>
              <a:defRPr sz="1800" b="0">
                <a:solidFill>
                  <a:srgbClr val="FFFFFF"/>
                </a:solidFill>
                <a:latin typeface="Rubik"/>
                <a:ea typeface="Rubik"/>
                <a:cs typeface="Rubik"/>
              </a:defRPr>
            </a:pPr>
            <a:r>
              <a:rPr sz="1800" b="0" lang="he-IL">
                <a:solidFill>
                  <a:srgbClr val="FFFFFF"/>
                </a:solidFill>
                <a:latin typeface="Rubik"/>
                <a:ea typeface="Rubik"/>
                <a:cs typeface="Rubik"/>
              </a:rPr>
              <a:t>על הפרויקטים שלנו לאורך השנה.</a:t>
            </a:r>
          </a:p>
        </p:txBody>
      </p:sp>
      <p:sp>
        <p:nvSpPr>
          <p:cNvPr id="16" name="מרכז היזמות והרובוטיקה">
            <a:extLst xmlns:a="http://schemas.openxmlformats.org/drawingml/2006/main">
              <a:ext uri="{FF2B5EF4-FFF2-40B4-BE49-F238E27FC236}">
                <a16:creationId xmlns:a16="http://schemas.microsoft.com/office/drawing/2014/main" id="{15F8FE57-59FF-4021-AB7E-FF582C0DBFC7}"/>
              </a:ext>
            </a:extLst>
          </p:cNvPr>
          <p:cNvSpPr>
            <a:spLocks xmlns:a="http://schemas.openxmlformats.org/drawingml/2006/main" noGrp="1"/>
          </p:cNvSpPr>
          <p:nvPr/>
        </p:nvSpPr>
        <p:spPr>
          <a:xfrm xmlns:a="http://schemas.openxmlformats.org/drawingml/2006/main">
            <a:off x="5848350" y="3714750"/>
            <a:ext cx="5734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025" b="1">
                <a:solidFill>
                  <a:srgbClr val="FFFFFF"/>
                </a:solidFill>
                <a:latin typeface="Rubik"/>
                <a:ea typeface="Rubik"/>
                <a:cs typeface="Rubik"/>
              </a:defRPr>
            </a:defPPr>
            <a:lvl1pPr algn="r">
              <a:defRPr sz="2025" b="1">
                <a:solidFill>
                  <a:srgbClr val="FFFFFF"/>
                </a:solidFill>
                <a:latin typeface="Rubik"/>
                <a:ea typeface="Rubik"/>
                <a:cs typeface="Rubik"/>
              </a:defRPr>
            </a:lvl1pPr>
            <a:lvl2pPr algn="r">
              <a:defRPr sz="2025" b="1">
                <a:solidFill>
                  <a:srgbClr val="FFFFFF"/>
                </a:solidFill>
                <a:latin typeface="Rubik"/>
                <a:ea typeface="Rubik"/>
                <a:cs typeface="Rubik"/>
              </a:defRPr>
            </a:lvl2pPr>
            <a:lvl3pPr algn="r">
              <a:defRPr sz="2025" b="1">
                <a:solidFill>
                  <a:srgbClr val="FFFFFF"/>
                </a:solidFill>
                <a:latin typeface="Rubik"/>
                <a:ea typeface="Rubik"/>
                <a:cs typeface="Rubik"/>
              </a:defRPr>
            </a:lvl3pPr>
            <a:lvl4pPr algn="r">
              <a:defRPr sz="2025" b="1">
                <a:solidFill>
                  <a:srgbClr val="FFFFFF"/>
                </a:solidFill>
                <a:latin typeface="Rubik"/>
                <a:ea typeface="Rubik"/>
                <a:cs typeface="Rubik"/>
              </a:defRPr>
            </a:lvl4pPr>
            <a:lvl5pPr algn="r">
              <a:defRPr sz="2025" b="1">
                <a:solidFill>
                  <a:srgbClr val="FFFFFF"/>
                </a:solidFill>
                <a:latin typeface="Rubik"/>
                <a:ea typeface="Rubik"/>
                <a:cs typeface="Rubik"/>
              </a:defRPr>
            </a:lvl5pPr>
            <a:lvl6pPr algn="r">
              <a:defRPr sz="2025" b="1">
                <a:solidFill>
                  <a:srgbClr val="FFFFFF"/>
                </a:solidFill>
                <a:latin typeface="Rubik"/>
                <a:ea typeface="Rubik"/>
                <a:cs typeface="Rubik"/>
              </a:defRPr>
            </a:lvl6pPr>
            <a:lvl7pPr algn="r">
              <a:defRPr sz="2025" b="1">
                <a:solidFill>
                  <a:srgbClr val="FFFFFF"/>
                </a:solidFill>
                <a:latin typeface="Rubik"/>
                <a:ea typeface="Rubik"/>
                <a:cs typeface="Rubik"/>
              </a:defRPr>
            </a:lvl7pPr>
            <a:lvl8pPr algn="r">
              <a:defRPr sz="2025" b="1">
                <a:solidFill>
                  <a:srgbClr val="FFFFFF"/>
                </a:solidFill>
                <a:latin typeface="Rubik"/>
                <a:ea typeface="Rubik"/>
                <a:cs typeface="Rubik"/>
              </a:defRPr>
            </a:lvl8pPr>
            <a:lvl9pPr algn="r">
              <a:defRPr sz="2025" b="1">
                <a:solidFill>
                  <a:srgbClr val="FFFFFF"/>
                </a:solidFill>
                <a:latin typeface="Rubik"/>
                <a:ea typeface="Rubik"/>
                <a:cs typeface="Rubik"/>
              </a:defRPr>
            </a:lvl9pPr>
          </a:lstStyle>
          <a:p xmlns:a="http://schemas.openxmlformats.org/drawingml/2006/main">
            <a:pPr algn="r" rtl="1">
              <a:lnSpc>
                <a:spcPct val="110000"/>
              </a:lnSpc>
              <a:buNone/>
              <a:defRPr sz="2025" b="1">
                <a:solidFill>
                  <a:srgbClr val="FFFFFF"/>
                </a:solidFill>
                <a:latin typeface="Rubik"/>
                <a:ea typeface="Rubik"/>
                <a:cs typeface="Rubik"/>
              </a:defRPr>
            </a:pPr>
            <a:r>
              <a:rPr sz="2025" b="1" lang="he-IL">
                <a:solidFill>
                  <a:srgbClr val="FFFFFF"/>
                </a:solidFill>
                <a:latin typeface="Rubik"/>
                <a:ea typeface="Rubik"/>
                <a:cs typeface="Rubik"/>
              </a:rPr>
              <a:t>מרכז היזמות והרובוטיקה</a:t>
            </a:r>
          </a:p>
        </p:txBody>
      </p:sp>
      <p:sp>
        <p:nvSpPr>
          <p:cNvPr id="17" name="באשכול פיס, שבו השיפוץ יסתיים בקרוב.&#10;כאן נפגשים לפגישות קבוצה, הרצאות ואירועים,&#10;ובעונת התח">
            <a:extLst xmlns:a="http://schemas.openxmlformats.org/drawingml/2006/main">
              <a:ext uri="{FF2B5EF4-FFF2-40B4-BE49-F238E27FC236}">
                <a16:creationId xmlns:a16="http://schemas.microsoft.com/office/drawing/2014/main" id="{DD9A1782-74BA-4D68-B8F9-CE0899B53B5C}"/>
              </a:ext>
            </a:extLst>
          </p:cNvPr>
          <p:cNvSpPr>
            <a:spLocks xmlns:a="http://schemas.openxmlformats.org/drawingml/2006/main" noGrp="1"/>
          </p:cNvSpPr>
          <p:nvPr/>
        </p:nvSpPr>
        <p:spPr>
          <a:xfrm xmlns:a="http://schemas.openxmlformats.org/drawingml/2006/main">
            <a:off x="5848350" y="4114800"/>
            <a:ext cx="57340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725" b="0">
                <a:solidFill>
                  <a:srgbClr val="FFFFFF"/>
                </a:solidFill>
                <a:latin typeface="Rubik"/>
                <a:ea typeface="Rubik"/>
                <a:cs typeface="Rubik"/>
              </a:defRPr>
            </a:defPPr>
            <a:lvl1pPr algn="r">
              <a:defRPr sz="1725" b="0">
                <a:solidFill>
                  <a:srgbClr val="FFFFFF"/>
                </a:solidFill>
                <a:latin typeface="Rubik"/>
                <a:ea typeface="Rubik"/>
                <a:cs typeface="Rubik"/>
              </a:defRPr>
            </a:lvl1pPr>
            <a:lvl2pPr algn="r">
              <a:defRPr sz="1725" b="0">
                <a:solidFill>
                  <a:srgbClr val="FFFFFF"/>
                </a:solidFill>
                <a:latin typeface="Rubik"/>
                <a:ea typeface="Rubik"/>
                <a:cs typeface="Rubik"/>
              </a:defRPr>
            </a:lvl2pPr>
            <a:lvl3pPr algn="r">
              <a:defRPr sz="1725" b="0">
                <a:solidFill>
                  <a:srgbClr val="FFFFFF"/>
                </a:solidFill>
                <a:latin typeface="Rubik"/>
                <a:ea typeface="Rubik"/>
                <a:cs typeface="Rubik"/>
              </a:defRPr>
            </a:lvl3pPr>
            <a:lvl4pPr algn="r">
              <a:defRPr sz="1725" b="0">
                <a:solidFill>
                  <a:srgbClr val="FFFFFF"/>
                </a:solidFill>
                <a:latin typeface="Rubik"/>
                <a:ea typeface="Rubik"/>
                <a:cs typeface="Rubik"/>
              </a:defRPr>
            </a:lvl4pPr>
            <a:lvl5pPr algn="r">
              <a:defRPr sz="1725" b="0">
                <a:solidFill>
                  <a:srgbClr val="FFFFFF"/>
                </a:solidFill>
                <a:latin typeface="Rubik"/>
                <a:ea typeface="Rubik"/>
                <a:cs typeface="Rubik"/>
              </a:defRPr>
            </a:lvl5pPr>
            <a:lvl6pPr algn="r">
              <a:defRPr sz="1725" b="0">
                <a:solidFill>
                  <a:srgbClr val="FFFFFF"/>
                </a:solidFill>
                <a:latin typeface="Rubik"/>
                <a:ea typeface="Rubik"/>
                <a:cs typeface="Rubik"/>
              </a:defRPr>
            </a:lvl6pPr>
            <a:lvl7pPr algn="r">
              <a:defRPr sz="1725" b="0">
                <a:solidFill>
                  <a:srgbClr val="FFFFFF"/>
                </a:solidFill>
                <a:latin typeface="Rubik"/>
                <a:ea typeface="Rubik"/>
                <a:cs typeface="Rubik"/>
              </a:defRPr>
            </a:lvl7pPr>
            <a:lvl8pPr algn="r">
              <a:defRPr sz="1725" b="0">
                <a:solidFill>
                  <a:srgbClr val="FFFFFF"/>
                </a:solidFill>
                <a:latin typeface="Rubik"/>
                <a:ea typeface="Rubik"/>
                <a:cs typeface="Rubik"/>
              </a:defRPr>
            </a:lvl8pPr>
            <a:lvl9pPr algn="r">
              <a:defRPr sz="1725" b="0">
                <a:solidFill>
                  <a:srgbClr val="FFFFFF"/>
                </a:solidFill>
                <a:latin typeface="Rubik"/>
                <a:ea typeface="Rubik"/>
                <a:cs typeface="Rubik"/>
              </a:defRPr>
            </a:lvl9pPr>
          </a:lstStyle>
          <a:p xmlns:a="http://schemas.openxmlformats.org/drawingml/2006/main">
            <a:pPr algn="r" rtl="1">
              <a:lnSpc>
                <a:spcPct val="110000"/>
              </a:lnSpc>
              <a:buNone/>
              <a:defRPr sz="1725" b="0">
                <a:solidFill>
                  <a:srgbClr val="FFFFFF"/>
                </a:solidFill>
                <a:latin typeface="Rubik"/>
                <a:ea typeface="Rubik"/>
                <a:cs typeface="Rubik"/>
              </a:defRPr>
            </a:pPr>
            <a:r>
              <a:rPr sz="1725" b="0" lang="he-IL">
                <a:solidFill>
                  <a:srgbClr val="FFFFFF"/>
                </a:solidFill>
                <a:latin typeface="Rubik"/>
                <a:ea typeface="Rubik"/>
                <a:cs typeface="Rubik"/>
              </a:rPr>
              <a:t>באשכול פיס, שבו השיפוץ יסתיים בקרוב.</a:t>
            </a:r>
          </a:p>
          <a:p xmlns:a="http://schemas.openxmlformats.org/drawingml/2006/main">
            <a:pPr algn="r" rtl="1">
              <a:lnSpc>
                <a:spcPct val="110000"/>
              </a:lnSpc>
              <a:buNone/>
              <a:defRPr sz="1725" b="0">
                <a:solidFill>
                  <a:srgbClr val="FFFFFF"/>
                </a:solidFill>
                <a:latin typeface="Rubik"/>
                <a:ea typeface="Rubik"/>
                <a:cs typeface="Rubik"/>
              </a:defRPr>
            </a:pPr>
            <a:r>
              <a:rPr sz="1725" b="0" lang="he-IL">
                <a:solidFill>
                  <a:srgbClr val="FFFFFF"/>
                </a:solidFill>
                <a:latin typeface="Rubik"/>
                <a:ea typeface="Rubik"/>
                <a:cs typeface="Rubik"/>
              </a:rPr>
              <a:t>כאן נפגשים לפגישות קבוצה, הרצאות ואירועים,</a:t>
            </a:r>
          </a:p>
          <a:p xmlns:a="http://schemas.openxmlformats.org/drawingml/2006/main">
            <a:pPr algn="r" rtl="1">
              <a:lnSpc>
                <a:spcPct val="110000"/>
              </a:lnSpc>
              <a:buNone/>
              <a:defRPr sz="1725" b="0">
                <a:solidFill>
                  <a:srgbClr val="FFFFFF"/>
                </a:solidFill>
                <a:latin typeface="Rubik"/>
                <a:ea typeface="Rubik"/>
                <a:cs typeface="Rubik"/>
              </a:defRPr>
            </a:pPr>
            <a:r>
              <a:rPr sz="1725" b="0" lang="he-IL">
                <a:solidFill>
                  <a:srgbClr val="FFFFFF"/>
                </a:solidFill>
                <a:latin typeface="Rubik"/>
                <a:ea typeface="Rubik"/>
                <a:cs typeface="Rubik"/>
              </a:rPr>
              <a:t>ובעונת התחרויות נמצא כאן גם מגרש העונה.</a:t>
            </a:r>
          </a:p>
        </p:txBody>
      </p:sp>
      <p:sp>
        <p:nvSpPr>
          <p:cNvPr id="18" name="גם הבית שלכם אחרי הלימודים">
            <a:extLst xmlns:a="http://schemas.openxmlformats.org/drawingml/2006/main">
              <a:ext uri="{FF2B5EF4-FFF2-40B4-BE49-F238E27FC236}">
                <a16:creationId xmlns:a16="http://schemas.microsoft.com/office/drawing/2014/main" id="{5BCB0242-6F41-45DF-B3E0-729B320FD2EC}"/>
              </a:ext>
            </a:extLst>
          </p:cNvPr>
          <p:cNvSpPr>
            <a:spLocks xmlns:a="http://schemas.openxmlformats.org/drawingml/2006/main" noGrp="1"/>
          </p:cNvSpPr>
          <p:nvPr/>
        </p:nvSpPr>
        <p:spPr>
          <a:xfrm xmlns:a="http://schemas.openxmlformats.org/drawingml/2006/main">
            <a:off x="5848350" y="5114925"/>
            <a:ext cx="5734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025" b="1">
                <a:solidFill>
                  <a:srgbClr val="FFFFFF"/>
                </a:solidFill>
                <a:latin typeface="Rubik"/>
                <a:ea typeface="Rubik"/>
                <a:cs typeface="Rubik"/>
              </a:defRPr>
            </a:defPPr>
            <a:lvl1pPr algn="r">
              <a:defRPr sz="2025" b="1">
                <a:solidFill>
                  <a:srgbClr val="FFFFFF"/>
                </a:solidFill>
                <a:latin typeface="Rubik"/>
                <a:ea typeface="Rubik"/>
                <a:cs typeface="Rubik"/>
              </a:defRPr>
            </a:lvl1pPr>
            <a:lvl2pPr algn="r">
              <a:defRPr sz="2025" b="1">
                <a:solidFill>
                  <a:srgbClr val="FFFFFF"/>
                </a:solidFill>
                <a:latin typeface="Rubik"/>
                <a:ea typeface="Rubik"/>
                <a:cs typeface="Rubik"/>
              </a:defRPr>
            </a:lvl2pPr>
            <a:lvl3pPr algn="r">
              <a:defRPr sz="2025" b="1">
                <a:solidFill>
                  <a:srgbClr val="FFFFFF"/>
                </a:solidFill>
                <a:latin typeface="Rubik"/>
                <a:ea typeface="Rubik"/>
                <a:cs typeface="Rubik"/>
              </a:defRPr>
            </a:lvl3pPr>
            <a:lvl4pPr algn="r">
              <a:defRPr sz="2025" b="1">
                <a:solidFill>
                  <a:srgbClr val="FFFFFF"/>
                </a:solidFill>
                <a:latin typeface="Rubik"/>
                <a:ea typeface="Rubik"/>
                <a:cs typeface="Rubik"/>
              </a:defRPr>
            </a:lvl4pPr>
            <a:lvl5pPr algn="r">
              <a:defRPr sz="2025" b="1">
                <a:solidFill>
                  <a:srgbClr val="FFFFFF"/>
                </a:solidFill>
                <a:latin typeface="Rubik"/>
                <a:ea typeface="Rubik"/>
                <a:cs typeface="Rubik"/>
              </a:defRPr>
            </a:lvl5pPr>
            <a:lvl6pPr algn="r">
              <a:defRPr sz="2025" b="1">
                <a:solidFill>
                  <a:srgbClr val="FFFFFF"/>
                </a:solidFill>
                <a:latin typeface="Rubik"/>
                <a:ea typeface="Rubik"/>
                <a:cs typeface="Rubik"/>
              </a:defRPr>
            </a:lvl6pPr>
            <a:lvl7pPr algn="r">
              <a:defRPr sz="2025" b="1">
                <a:solidFill>
                  <a:srgbClr val="FFFFFF"/>
                </a:solidFill>
                <a:latin typeface="Rubik"/>
                <a:ea typeface="Rubik"/>
                <a:cs typeface="Rubik"/>
              </a:defRPr>
            </a:lvl7pPr>
            <a:lvl8pPr algn="r">
              <a:defRPr sz="2025" b="1">
                <a:solidFill>
                  <a:srgbClr val="FFFFFF"/>
                </a:solidFill>
                <a:latin typeface="Rubik"/>
                <a:ea typeface="Rubik"/>
                <a:cs typeface="Rubik"/>
              </a:defRPr>
            </a:lvl8pPr>
            <a:lvl9pPr algn="r">
              <a:defRPr sz="2025" b="1">
                <a:solidFill>
                  <a:srgbClr val="FFFFFF"/>
                </a:solidFill>
                <a:latin typeface="Rubik"/>
                <a:ea typeface="Rubik"/>
                <a:cs typeface="Rubik"/>
              </a:defRPr>
            </a:lvl9pPr>
          </a:lstStyle>
          <a:p xmlns:a="http://schemas.openxmlformats.org/drawingml/2006/main">
            <a:pPr algn="r" rtl="1">
              <a:lnSpc>
                <a:spcPct val="110000"/>
              </a:lnSpc>
              <a:buNone/>
              <a:defRPr sz="2025" b="1">
                <a:solidFill>
                  <a:srgbClr val="FFFFFF"/>
                </a:solidFill>
                <a:latin typeface="Rubik"/>
                <a:ea typeface="Rubik"/>
                <a:cs typeface="Rubik"/>
              </a:defRPr>
            </a:pPr>
            <a:r>
              <a:rPr sz="2025" b="1" lang="he-IL">
                <a:solidFill>
                  <a:srgbClr val="FFFFFF"/>
                </a:solidFill>
                <a:latin typeface="Rubik"/>
                <a:ea typeface="Rubik"/>
                <a:cs typeface="Rubik"/>
              </a:rPr>
              <a:t>גם הבית שלכם אחרי הלימודים</a:t>
            </a:r>
          </a:p>
        </p:txBody>
      </p:sp>
      <p:sp>
        <p:nvSpPr>
          <p:cNvPr id="19" name="מחממים משהו לאכול, משלימים שיעורים&#10;ויושבים יחד עם חברי הקבוצה.">
            <a:extLst xmlns:a="http://schemas.openxmlformats.org/drawingml/2006/main">
              <a:ext uri="{FF2B5EF4-FFF2-40B4-BE49-F238E27FC236}">
                <a16:creationId xmlns:a16="http://schemas.microsoft.com/office/drawing/2014/main" id="{95B883CC-DA48-4728-9C09-9AD00B27A678}"/>
              </a:ext>
            </a:extLst>
          </p:cNvPr>
          <p:cNvSpPr>
            <a:spLocks xmlns:a="http://schemas.openxmlformats.org/drawingml/2006/main" noGrp="1"/>
          </p:cNvSpPr>
          <p:nvPr/>
        </p:nvSpPr>
        <p:spPr>
          <a:xfrm xmlns:a="http://schemas.openxmlformats.org/drawingml/2006/main">
            <a:off x="5848350" y="5514975"/>
            <a:ext cx="57340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725" b="0">
                <a:solidFill>
                  <a:srgbClr val="FFFFFF"/>
                </a:solidFill>
                <a:latin typeface="Rubik"/>
                <a:ea typeface="Rubik"/>
                <a:cs typeface="Rubik"/>
              </a:defRPr>
            </a:defPPr>
            <a:lvl1pPr algn="r">
              <a:defRPr sz="1725" b="0">
                <a:solidFill>
                  <a:srgbClr val="FFFFFF"/>
                </a:solidFill>
                <a:latin typeface="Rubik"/>
                <a:ea typeface="Rubik"/>
                <a:cs typeface="Rubik"/>
              </a:defRPr>
            </a:lvl1pPr>
            <a:lvl2pPr algn="r">
              <a:defRPr sz="1725" b="0">
                <a:solidFill>
                  <a:srgbClr val="FFFFFF"/>
                </a:solidFill>
                <a:latin typeface="Rubik"/>
                <a:ea typeface="Rubik"/>
                <a:cs typeface="Rubik"/>
              </a:defRPr>
            </a:lvl2pPr>
            <a:lvl3pPr algn="r">
              <a:defRPr sz="1725" b="0">
                <a:solidFill>
                  <a:srgbClr val="FFFFFF"/>
                </a:solidFill>
                <a:latin typeface="Rubik"/>
                <a:ea typeface="Rubik"/>
                <a:cs typeface="Rubik"/>
              </a:defRPr>
            </a:lvl3pPr>
            <a:lvl4pPr algn="r">
              <a:defRPr sz="1725" b="0">
                <a:solidFill>
                  <a:srgbClr val="FFFFFF"/>
                </a:solidFill>
                <a:latin typeface="Rubik"/>
                <a:ea typeface="Rubik"/>
                <a:cs typeface="Rubik"/>
              </a:defRPr>
            </a:lvl4pPr>
            <a:lvl5pPr algn="r">
              <a:defRPr sz="1725" b="0">
                <a:solidFill>
                  <a:srgbClr val="FFFFFF"/>
                </a:solidFill>
                <a:latin typeface="Rubik"/>
                <a:ea typeface="Rubik"/>
                <a:cs typeface="Rubik"/>
              </a:defRPr>
            </a:lvl5pPr>
            <a:lvl6pPr algn="r">
              <a:defRPr sz="1725" b="0">
                <a:solidFill>
                  <a:srgbClr val="FFFFFF"/>
                </a:solidFill>
                <a:latin typeface="Rubik"/>
                <a:ea typeface="Rubik"/>
                <a:cs typeface="Rubik"/>
              </a:defRPr>
            </a:lvl6pPr>
            <a:lvl7pPr algn="r">
              <a:defRPr sz="1725" b="0">
                <a:solidFill>
                  <a:srgbClr val="FFFFFF"/>
                </a:solidFill>
                <a:latin typeface="Rubik"/>
                <a:ea typeface="Rubik"/>
                <a:cs typeface="Rubik"/>
              </a:defRPr>
            </a:lvl7pPr>
            <a:lvl8pPr algn="r">
              <a:defRPr sz="1725" b="0">
                <a:solidFill>
                  <a:srgbClr val="FFFFFF"/>
                </a:solidFill>
                <a:latin typeface="Rubik"/>
                <a:ea typeface="Rubik"/>
                <a:cs typeface="Rubik"/>
              </a:defRPr>
            </a:lvl8pPr>
            <a:lvl9pPr algn="r">
              <a:defRPr sz="1725" b="0">
                <a:solidFill>
                  <a:srgbClr val="FFFFFF"/>
                </a:solidFill>
                <a:latin typeface="Rubik"/>
                <a:ea typeface="Rubik"/>
                <a:cs typeface="Rubik"/>
              </a:defRPr>
            </a:lvl9pPr>
          </a:lstStyle>
          <a:p xmlns:a="http://schemas.openxmlformats.org/drawingml/2006/main">
            <a:pPr algn="r" rtl="1">
              <a:lnSpc>
                <a:spcPct val="110000"/>
              </a:lnSpc>
              <a:buNone/>
              <a:defRPr sz="1725" b="0">
                <a:solidFill>
                  <a:srgbClr val="FFFFFF"/>
                </a:solidFill>
                <a:latin typeface="Rubik"/>
                <a:ea typeface="Rubik"/>
                <a:cs typeface="Rubik"/>
              </a:defRPr>
            </a:pPr>
            <a:r>
              <a:rPr sz="1725" b="0" lang="he-IL">
                <a:solidFill>
                  <a:srgbClr val="FFFFFF"/>
                </a:solidFill>
                <a:latin typeface="Rubik"/>
                <a:ea typeface="Rubik"/>
                <a:cs typeface="Rubik"/>
              </a:rPr>
              <a:t>מחממים משהו לאכול, משלימים שיעורים</a:t>
            </a:r>
          </a:p>
          <a:p xmlns:a="http://schemas.openxmlformats.org/drawingml/2006/main">
            <a:pPr algn="r" rtl="1">
              <a:lnSpc>
                <a:spcPct val="110000"/>
              </a:lnSpc>
              <a:buNone/>
              <a:defRPr sz="1725" b="0">
                <a:solidFill>
                  <a:srgbClr val="FFFFFF"/>
                </a:solidFill>
                <a:latin typeface="Rubik"/>
                <a:ea typeface="Rubik"/>
                <a:cs typeface="Rubik"/>
              </a:defRPr>
            </a:pPr>
            <a:r>
              <a:rPr sz="1725" b="0" lang="he-IL">
                <a:solidFill>
                  <a:srgbClr val="FFFFFF"/>
                </a:solidFill>
                <a:latin typeface="Rubik"/>
                <a:ea typeface="Rubik"/>
                <a:cs typeface="Rubik"/>
              </a:rPr>
              <a:t>ויושבים יחד עם חברי הקבוצה.</a:t>
            </a:r>
          </a:p>
        </p:txBody>
      </p:sp>
    </p:spTree>
    <p:extLst>
      <p:ext uri="{BB962C8B-B14F-4D97-AF65-F5344CB8AC3E}">
        <p14:creationId xmlns:p14="http://schemas.microsoft.com/office/powerpoint/2010/main" val="482348048"/>
      </p:ext>
    </p:extLst>
  </p:cSld>
</p:sld>
</file>

<file path=ppt/slides/slide8.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4AF2430-88D6-4252-9515-D12B5D08B5F6}"/>
              </a:ext>
            </a:extLst>
          </p:cNvPr>
          <p:cNvPicPr>
            <a:picLocks xmlns:a="http://schemas.openxmlformats.org/drawingml/2006/main" noChangeAspect="1"/>
          </p:cNvPicPr>
          <p:nvPr/>
        </p:nvPicPr>
        <p:blipFill>
          <a:blip xmlns:r="http://schemas.openxmlformats.org/officeDocument/2006/relationships" xmlns:a="http://schemas.openxmlformats.org/drawingml/2006/main" r:embed="R9fe294263ff6483b"/>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descr="סמל Da Vinci המדויק שסופק על ידי המשתמש">
            <a:extLst xmlns:a="http://schemas.openxmlformats.org/drawingml/2006/main">
              <a:ext uri="{FF2B5EF4-FFF2-40B4-BE49-F238E27FC236}">
                <a16:creationId xmlns:a16="http://schemas.microsoft.com/office/drawing/2014/main" id="{32C112E6-82F0-4046-971F-83F2E3FFA058}"/>
              </a:ext>
            </a:extLst>
          </p:cNvPr>
          <p:cNvPicPr>
            <a:picLocks xmlns:a="http://schemas.openxmlformats.org/drawingml/2006/main" noChangeAspect="1"/>
          </p:cNvPicPr>
          <p:nvPr/>
        </p:nvPicPr>
        <p:blipFill>
          <a:blip xmlns:r="http://schemas.openxmlformats.org/officeDocument/2006/relationships" xmlns:a="http://schemas.openxmlformats.org/drawingml/2006/main" r:embed="R607ad9b2921c42dc"/>
          <a:stretch xmlns:a="http://schemas.openxmlformats.org/drawingml/2006/main"/>
        </p:blipFill>
        <p:spPr>
          <a:xfrm xmlns:a="http://schemas.openxmlformats.org/drawingml/2006/main">
            <a:off x="1600200" y="574228"/>
            <a:ext cx="609600" cy="613670"/>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73426165-CF3A-4366-B2F7-77F895AA6A98}"/>
              </a:ext>
            </a:extLst>
          </p:cNvPr>
          <p:cNvPicPr>
            <a:picLocks xmlns:a="http://schemas.openxmlformats.org/drawingml/2006/main" noChangeAspect="1"/>
          </p:cNvPicPr>
          <p:nvPr/>
        </p:nvPicPr>
        <p:blipFill>
          <a:blip xmlns:r="http://schemas.openxmlformats.org/officeDocument/2006/relationships" xmlns:a="http://schemas.openxmlformats.org/drawingml/2006/main" r:embed="Rd8e79170948d4291"/>
          <a:stretch xmlns:a="http://schemas.openxmlformats.org/drawingml/2006/main"/>
        </p:blipFill>
        <p:spPr>
          <a:xfrm xmlns:a="http://schemas.openxmlformats.org/drawingml/2006/main">
            <a:off x="609600" y="6213980"/>
            <a:ext cx="2266950" cy="316490"/>
          </a:xfrm>
          <a:prstGeom xmlns:a="http://schemas.openxmlformats.org/drawingml/2006/main" prst="rect">
            <a:avLst/>
          </a:prstGeom>
        </p:spPr>
      </p:pic>
      <p:sp>
        <p:nvSpPr>
          <p:cNvPr id="6" name="08">
            <a:extLst xmlns:a="http://schemas.openxmlformats.org/drawingml/2006/main">
              <a:ext uri="{FF2B5EF4-FFF2-40B4-BE49-F238E27FC236}">
                <a16:creationId xmlns:a16="http://schemas.microsoft.com/office/drawing/2014/main" id="{FF363EA3-BEFD-410E-BBE7-EEFEB102F88A}"/>
              </a:ext>
            </a:extLst>
          </p:cNvPr>
          <p:cNvSpPr>
            <a:spLocks xmlns:a="http://schemas.openxmlformats.org/drawingml/2006/main" noGrp="1"/>
          </p:cNvSpPr>
          <p:nvPr/>
        </p:nvSpPr>
        <p:spPr>
          <a:xfrm xmlns:a="http://schemas.openxmlformats.org/drawingml/2006/main">
            <a:off x="10953750" y="6286500"/>
            <a:ext cx="6286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FFFFFF"/>
                </a:solidFill>
                <a:latin typeface="Rubik"/>
                <a:ea typeface="Rubik"/>
                <a:cs typeface="Rubik"/>
              </a:defRPr>
            </a:defPPr>
            <a:lvl1pPr algn="r">
              <a:defRPr sz="1500" b="0">
                <a:solidFill>
                  <a:srgbClr val="FFFFFF"/>
                </a:solidFill>
                <a:latin typeface="Rubik"/>
                <a:ea typeface="Rubik"/>
                <a:cs typeface="Rubik"/>
              </a:defRPr>
            </a:lvl1pPr>
            <a:lvl2pPr algn="r">
              <a:defRPr sz="1500" b="0">
                <a:solidFill>
                  <a:srgbClr val="FFFFFF"/>
                </a:solidFill>
                <a:latin typeface="Rubik"/>
                <a:ea typeface="Rubik"/>
                <a:cs typeface="Rubik"/>
              </a:defRPr>
            </a:lvl2pPr>
            <a:lvl3pPr algn="r">
              <a:defRPr sz="1500" b="0">
                <a:solidFill>
                  <a:srgbClr val="FFFFFF"/>
                </a:solidFill>
                <a:latin typeface="Rubik"/>
                <a:ea typeface="Rubik"/>
                <a:cs typeface="Rubik"/>
              </a:defRPr>
            </a:lvl3pPr>
            <a:lvl4pPr algn="r">
              <a:defRPr sz="1500" b="0">
                <a:solidFill>
                  <a:srgbClr val="FFFFFF"/>
                </a:solidFill>
                <a:latin typeface="Rubik"/>
                <a:ea typeface="Rubik"/>
                <a:cs typeface="Rubik"/>
              </a:defRPr>
            </a:lvl4pPr>
            <a:lvl5pPr algn="r">
              <a:defRPr sz="1500" b="0">
                <a:solidFill>
                  <a:srgbClr val="FFFFFF"/>
                </a:solidFill>
                <a:latin typeface="Rubik"/>
                <a:ea typeface="Rubik"/>
                <a:cs typeface="Rubik"/>
              </a:defRPr>
            </a:lvl5pPr>
            <a:lvl6pPr algn="r">
              <a:defRPr sz="1500" b="0">
                <a:solidFill>
                  <a:srgbClr val="FFFFFF"/>
                </a:solidFill>
                <a:latin typeface="Rubik"/>
                <a:ea typeface="Rubik"/>
                <a:cs typeface="Rubik"/>
              </a:defRPr>
            </a:lvl6pPr>
            <a:lvl7pPr algn="r">
              <a:defRPr sz="1500" b="0">
                <a:solidFill>
                  <a:srgbClr val="FFFFFF"/>
                </a:solidFill>
                <a:latin typeface="Rubik"/>
                <a:ea typeface="Rubik"/>
                <a:cs typeface="Rubik"/>
              </a:defRPr>
            </a:lvl7pPr>
            <a:lvl8pPr algn="r">
              <a:defRPr sz="1500" b="0">
                <a:solidFill>
                  <a:srgbClr val="FFFFFF"/>
                </a:solidFill>
                <a:latin typeface="Rubik"/>
                <a:ea typeface="Rubik"/>
                <a:cs typeface="Rubik"/>
              </a:defRPr>
            </a:lvl8pPr>
            <a:lvl9pPr algn="r">
              <a:defRPr sz="1500" b="0">
                <a:solidFill>
                  <a:srgbClr val="FFFFFF"/>
                </a:solidFill>
                <a:latin typeface="Rubik"/>
                <a:ea typeface="Rubik"/>
                <a:cs typeface="Rubik"/>
              </a:defRPr>
            </a:lvl9pPr>
          </a:lstStyle>
          <a:p xmlns:a="http://schemas.openxmlformats.org/drawingml/2006/main">
            <a:pPr algn="r">
              <a:lnSpc>
                <a:spcPct val="110000"/>
              </a:lnSpc>
              <a:buNone/>
              <a:defRPr sz="1500" b="0">
                <a:solidFill>
                  <a:srgbClr val="FFFFFF"/>
                </a:solidFill>
                <a:latin typeface="Rubik"/>
                <a:ea typeface="Rubik"/>
                <a:cs typeface="Rubik"/>
              </a:defRPr>
            </a:pPr>
            <a:r>
              <a:rPr sz="1500" b="0">
                <a:solidFill>
                  <a:srgbClr val="FFFFFF"/>
                </a:solidFill>
                <a:latin typeface="Rubik"/>
                <a:ea typeface="Rubik"/>
                <a:cs typeface="Rubik"/>
              </a:rPr>
              <a:t>08</a:t>
            </a:r>
          </a:p>
        </p:txBody>
      </p:sp>
      <p:sp>
        <p:nvSpPr>
          <p:cNvPr id="9" name="שאלות?">
            <a:extLst xmlns:a="http://schemas.openxmlformats.org/drawingml/2006/main">
              <a:ext uri="{FF2B5EF4-FFF2-40B4-BE49-F238E27FC236}">
                <a16:creationId xmlns:a16="http://schemas.microsoft.com/office/drawing/2014/main" id="{8D4FF8D9-BEB8-4939-8E7D-E2CC0B87ABBF}"/>
              </a:ext>
            </a:extLst>
          </p:cNvPr>
          <p:cNvSpPr>
            <a:spLocks xmlns:a="http://schemas.openxmlformats.org/drawingml/2006/main" noGrp="1"/>
          </p:cNvSpPr>
          <p:nvPr/>
        </p:nvSpPr>
        <p:spPr>
          <a:xfrm xmlns:a="http://schemas.openxmlformats.org/drawingml/2006/main">
            <a:off x="1524000" y="2171700"/>
            <a:ext cx="9144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0200" b="1">
                <a:solidFill>
                  <a:srgbClr val="FFFFFF"/>
                </a:solidFill>
                <a:latin typeface="Rubik"/>
                <a:ea typeface="Rubik"/>
                <a:cs typeface="Rubik"/>
              </a:defRPr>
            </a:defPPr>
            <a:lvl1pPr algn="ctr">
              <a:defRPr sz="10200" b="1">
                <a:solidFill>
                  <a:srgbClr val="FFFFFF"/>
                </a:solidFill>
                <a:latin typeface="Rubik"/>
                <a:ea typeface="Rubik"/>
                <a:cs typeface="Rubik"/>
              </a:defRPr>
            </a:lvl1pPr>
            <a:lvl2pPr algn="ctr">
              <a:defRPr sz="10200" b="1">
                <a:solidFill>
                  <a:srgbClr val="FFFFFF"/>
                </a:solidFill>
                <a:latin typeface="Rubik"/>
                <a:ea typeface="Rubik"/>
                <a:cs typeface="Rubik"/>
              </a:defRPr>
            </a:lvl2pPr>
            <a:lvl3pPr algn="ctr">
              <a:defRPr sz="10200" b="1">
                <a:solidFill>
                  <a:srgbClr val="FFFFFF"/>
                </a:solidFill>
                <a:latin typeface="Rubik"/>
                <a:ea typeface="Rubik"/>
                <a:cs typeface="Rubik"/>
              </a:defRPr>
            </a:lvl3pPr>
            <a:lvl4pPr algn="ctr">
              <a:defRPr sz="10200" b="1">
                <a:solidFill>
                  <a:srgbClr val="FFFFFF"/>
                </a:solidFill>
                <a:latin typeface="Rubik"/>
                <a:ea typeface="Rubik"/>
                <a:cs typeface="Rubik"/>
              </a:defRPr>
            </a:lvl4pPr>
            <a:lvl5pPr algn="ctr">
              <a:defRPr sz="10200" b="1">
                <a:solidFill>
                  <a:srgbClr val="FFFFFF"/>
                </a:solidFill>
                <a:latin typeface="Rubik"/>
                <a:ea typeface="Rubik"/>
                <a:cs typeface="Rubik"/>
              </a:defRPr>
            </a:lvl5pPr>
            <a:lvl6pPr algn="ctr">
              <a:defRPr sz="10200" b="1">
                <a:solidFill>
                  <a:srgbClr val="FFFFFF"/>
                </a:solidFill>
                <a:latin typeface="Rubik"/>
                <a:ea typeface="Rubik"/>
                <a:cs typeface="Rubik"/>
              </a:defRPr>
            </a:lvl6pPr>
            <a:lvl7pPr algn="ctr">
              <a:defRPr sz="10200" b="1">
                <a:solidFill>
                  <a:srgbClr val="FFFFFF"/>
                </a:solidFill>
                <a:latin typeface="Rubik"/>
                <a:ea typeface="Rubik"/>
                <a:cs typeface="Rubik"/>
              </a:defRPr>
            </a:lvl7pPr>
            <a:lvl8pPr algn="ctr">
              <a:defRPr sz="10200" b="1">
                <a:solidFill>
                  <a:srgbClr val="FFFFFF"/>
                </a:solidFill>
                <a:latin typeface="Rubik"/>
                <a:ea typeface="Rubik"/>
                <a:cs typeface="Rubik"/>
              </a:defRPr>
            </a:lvl8pPr>
            <a:lvl9pPr algn="ctr">
              <a:defRPr sz="10200" b="1">
                <a:solidFill>
                  <a:srgbClr val="FFFFFF"/>
                </a:solidFill>
                <a:latin typeface="Rubik"/>
                <a:ea typeface="Rubik"/>
                <a:cs typeface="Rubik"/>
              </a:defRPr>
            </a:lvl9pPr>
          </a:lstStyle>
          <a:p xmlns:a="http://schemas.openxmlformats.org/drawingml/2006/main">
            <a:pPr algn="ctr" rtl="1">
              <a:lnSpc>
                <a:spcPct val="110000"/>
              </a:lnSpc>
              <a:buNone/>
              <a:defRPr sz="10200" b="1">
                <a:solidFill>
                  <a:srgbClr val="FFFFFF"/>
                </a:solidFill>
                <a:latin typeface="Rubik"/>
                <a:ea typeface="Rubik"/>
                <a:cs typeface="Rubik"/>
              </a:defRPr>
            </a:pPr>
            <a:r>
              <a:rPr sz="10200" b="1" lang="he-IL">
                <a:solidFill>
                  <a:srgbClr val="FFFFFF"/>
                </a:solidFill>
                <a:latin typeface="Rubik"/>
                <a:ea typeface="Rubik"/>
                <a:cs typeface="Rubik"/>
              </a:rPr>
              <a:t>שאלות?</a:t>
            </a:r>
          </a:p>
        </p:txBody>
      </p:sp>
      <p:sp>
        <p:nvSpPr>
          <p:cNvPr id="10" name="על התוכנית, הצוותים&#10;או מה שמחכה לנו השנה">
            <a:extLst xmlns:a="http://schemas.openxmlformats.org/drawingml/2006/main">
              <a:ext uri="{FF2B5EF4-FFF2-40B4-BE49-F238E27FC236}">
                <a16:creationId xmlns:a16="http://schemas.microsoft.com/office/drawing/2014/main" id="{9835D2B7-855E-4AFD-BDF9-0D509DFB3652}"/>
              </a:ext>
            </a:extLst>
          </p:cNvPr>
          <p:cNvSpPr>
            <a:spLocks xmlns:a="http://schemas.openxmlformats.org/drawingml/2006/main" noGrp="1"/>
          </p:cNvSpPr>
          <p:nvPr/>
        </p:nvSpPr>
        <p:spPr>
          <a:xfrm xmlns:a="http://schemas.openxmlformats.org/drawingml/2006/main">
            <a:off x="2324100" y="4029075"/>
            <a:ext cx="7543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850" b="0">
                <a:solidFill>
                  <a:srgbClr val="FFFFFF"/>
                </a:solidFill>
                <a:latin typeface="Rubik"/>
                <a:ea typeface="Rubik"/>
                <a:cs typeface="Rubik"/>
              </a:defRPr>
            </a:defPPr>
            <a:lvl1pPr algn="ctr">
              <a:defRPr sz="2850" b="0">
                <a:solidFill>
                  <a:srgbClr val="FFFFFF"/>
                </a:solidFill>
                <a:latin typeface="Rubik"/>
                <a:ea typeface="Rubik"/>
                <a:cs typeface="Rubik"/>
              </a:defRPr>
            </a:lvl1pPr>
            <a:lvl2pPr algn="ctr">
              <a:defRPr sz="2850" b="0">
                <a:solidFill>
                  <a:srgbClr val="FFFFFF"/>
                </a:solidFill>
                <a:latin typeface="Rubik"/>
                <a:ea typeface="Rubik"/>
                <a:cs typeface="Rubik"/>
              </a:defRPr>
            </a:lvl2pPr>
            <a:lvl3pPr algn="ctr">
              <a:defRPr sz="2850" b="0">
                <a:solidFill>
                  <a:srgbClr val="FFFFFF"/>
                </a:solidFill>
                <a:latin typeface="Rubik"/>
                <a:ea typeface="Rubik"/>
                <a:cs typeface="Rubik"/>
              </a:defRPr>
            </a:lvl3pPr>
            <a:lvl4pPr algn="ctr">
              <a:defRPr sz="2850" b="0">
                <a:solidFill>
                  <a:srgbClr val="FFFFFF"/>
                </a:solidFill>
                <a:latin typeface="Rubik"/>
                <a:ea typeface="Rubik"/>
                <a:cs typeface="Rubik"/>
              </a:defRPr>
            </a:lvl4pPr>
            <a:lvl5pPr algn="ctr">
              <a:defRPr sz="2850" b="0">
                <a:solidFill>
                  <a:srgbClr val="FFFFFF"/>
                </a:solidFill>
                <a:latin typeface="Rubik"/>
                <a:ea typeface="Rubik"/>
                <a:cs typeface="Rubik"/>
              </a:defRPr>
            </a:lvl5pPr>
            <a:lvl6pPr algn="ctr">
              <a:defRPr sz="2850" b="0">
                <a:solidFill>
                  <a:srgbClr val="FFFFFF"/>
                </a:solidFill>
                <a:latin typeface="Rubik"/>
                <a:ea typeface="Rubik"/>
                <a:cs typeface="Rubik"/>
              </a:defRPr>
            </a:lvl6pPr>
            <a:lvl7pPr algn="ctr">
              <a:defRPr sz="2850" b="0">
                <a:solidFill>
                  <a:srgbClr val="FFFFFF"/>
                </a:solidFill>
                <a:latin typeface="Rubik"/>
                <a:ea typeface="Rubik"/>
                <a:cs typeface="Rubik"/>
              </a:defRPr>
            </a:lvl7pPr>
            <a:lvl8pPr algn="ctr">
              <a:defRPr sz="2850" b="0">
                <a:solidFill>
                  <a:srgbClr val="FFFFFF"/>
                </a:solidFill>
                <a:latin typeface="Rubik"/>
                <a:ea typeface="Rubik"/>
                <a:cs typeface="Rubik"/>
              </a:defRPr>
            </a:lvl8pPr>
            <a:lvl9pPr algn="ctr">
              <a:defRPr sz="2850" b="0">
                <a:solidFill>
                  <a:srgbClr val="FFFFFF"/>
                </a:solidFill>
                <a:latin typeface="Rubik"/>
                <a:ea typeface="Rubik"/>
                <a:cs typeface="Rubik"/>
              </a:defRPr>
            </a:lvl9pPr>
          </a:lstStyle>
          <a:p xmlns:a="http://schemas.openxmlformats.org/drawingml/2006/main">
            <a:pPr algn="ctr" rtl="1">
              <a:lnSpc>
                <a:spcPct val="110000"/>
              </a:lnSpc>
              <a:buNone/>
              <a:defRPr sz="2850" b="0">
                <a:solidFill>
                  <a:srgbClr val="FFFFFF"/>
                </a:solidFill>
                <a:latin typeface="Rubik"/>
                <a:ea typeface="Rubik"/>
                <a:cs typeface="Rubik"/>
              </a:defRPr>
            </a:pPr>
            <a:r>
              <a:rPr sz="2850" b="0" lang="he-IL">
                <a:solidFill>
                  <a:srgbClr val="FFFFFF"/>
                </a:solidFill>
                <a:latin typeface="Rubik"/>
                <a:ea typeface="Rubik"/>
                <a:cs typeface="Rubik"/>
              </a:rPr>
              <a:t>על התוכנית, הצוותים</a:t>
            </a:r>
          </a:p>
          <a:p xmlns:a="http://schemas.openxmlformats.org/drawingml/2006/main">
            <a:pPr algn="ctr" rtl="1">
              <a:lnSpc>
                <a:spcPct val="110000"/>
              </a:lnSpc>
              <a:buNone/>
              <a:defRPr sz="2850" b="0">
                <a:solidFill>
                  <a:srgbClr val="FFFFFF"/>
                </a:solidFill>
                <a:latin typeface="Rubik"/>
                <a:ea typeface="Rubik"/>
                <a:cs typeface="Rubik"/>
              </a:defRPr>
            </a:pPr>
            <a:r>
              <a:rPr sz="2850" b="0" lang="he-IL">
                <a:solidFill>
                  <a:srgbClr val="FFFFFF"/>
                </a:solidFill>
                <a:latin typeface="Rubik"/>
                <a:ea typeface="Rubik"/>
                <a:cs typeface="Rubik"/>
              </a:rPr>
              <a:t>או מה שמחכה לנו השנה</a:t>
            </a:r>
          </a:p>
        </p:txBody>
      </p:sp>
    </p:spTree>
    <p:extLst>
      <p:ext uri="{BB962C8B-B14F-4D97-AF65-F5344CB8AC3E}">
        <p14:creationId xmlns:p14="http://schemas.microsoft.com/office/powerpoint/2010/main" val="1007727044"/>
      </p:ext>
    </p:extLst>
  </p:cSld>
</p:sld>
</file>

<file path=ppt/slides/slide9.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C52DEFD5-4ADB-4531-9231-4630B7D439B1}"/>
              </a:ext>
            </a:extLst>
          </p:cNvPr>
          <p:cNvPicPr>
            <a:picLocks xmlns:a="http://schemas.openxmlformats.org/drawingml/2006/main" noChangeAspect="1"/>
          </p:cNvPicPr>
          <p:nvPr/>
        </p:nvPicPr>
        <p:blipFill>
          <a:blip xmlns:r="http://schemas.openxmlformats.org/officeDocument/2006/relationships" xmlns:a="http://schemas.openxmlformats.org/drawingml/2006/main" r:embed="R23c741443afa404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descr="סמל Da Vinci המדויק שסופק על ידי המשתמש">
            <a:extLst xmlns:a="http://schemas.openxmlformats.org/drawingml/2006/main">
              <a:ext uri="{FF2B5EF4-FFF2-40B4-BE49-F238E27FC236}">
                <a16:creationId xmlns:a16="http://schemas.microsoft.com/office/drawing/2014/main" id="{9C9F10D6-672B-4381-9BEC-5C516A172D63}"/>
              </a:ext>
            </a:extLst>
          </p:cNvPr>
          <p:cNvPicPr>
            <a:picLocks xmlns:a="http://schemas.openxmlformats.org/drawingml/2006/main" noChangeAspect="1"/>
          </p:cNvPicPr>
          <p:nvPr/>
        </p:nvPicPr>
        <p:blipFill>
          <a:blip xmlns:r="http://schemas.openxmlformats.org/officeDocument/2006/relationships" xmlns:a="http://schemas.openxmlformats.org/drawingml/2006/main" r:embed="Re098b2b8b4904176"/>
          <a:stretch xmlns:a="http://schemas.openxmlformats.org/drawingml/2006/main"/>
        </p:blipFill>
        <p:spPr>
          <a:xfrm xmlns:a="http://schemas.openxmlformats.org/drawingml/2006/main">
            <a:off x="10591800" y="552450"/>
            <a:ext cx="990600" cy="997293"/>
          </a:xfrm>
          <a:prstGeom xmlns:a="http://schemas.openxmlformats.org/drawingml/2006/main" prst="rect">
            <a:avLst/>
          </a:prstGeom>
        </p:spPr>
      </p:pic>
      <p:sp>
        <p:nvSpPr>
          <p:cNvPr id="3" name="אתגר&#10;החללית">
            <a:extLst xmlns:a="http://schemas.openxmlformats.org/drawingml/2006/main">
              <a:ext uri="{FF2B5EF4-FFF2-40B4-BE49-F238E27FC236}">
                <a16:creationId xmlns:a16="http://schemas.microsoft.com/office/drawing/2014/main" id="{AE3BAD5D-A18C-41C6-B5CE-312419088F69}"/>
              </a:ext>
            </a:extLst>
          </p:cNvPr>
          <p:cNvSpPr>
            <a:spLocks xmlns:a="http://schemas.openxmlformats.org/drawingml/2006/main" noGrp="1"/>
          </p:cNvSpPr>
          <p:nvPr/>
        </p:nvSpPr>
        <p:spPr>
          <a:xfrm xmlns:a="http://schemas.openxmlformats.org/drawingml/2006/main">
            <a:off x="5114925" y="2200275"/>
            <a:ext cx="6467475" cy="2686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7950" b="1">
                <a:solidFill>
                  <a:srgbClr val="FFDBA2"/>
                </a:solidFill>
                <a:latin typeface="Rubik"/>
                <a:ea typeface="Rubik"/>
                <a:cs typeface="Rubik"/>
              </a:defRPr>
            </a:defPPr>
            <a:lvl1pPr algn="r">
              <a:defRPr sz="7950" b="1">
                <a:solidFill>
                  <a:srgbClr val="FFDBA2"/>
                </a:solidFill>
                <a:latin typeface="Rubik"/>
                <a:ea typeface="Rubik"/>
                <a:cs typeface="Rubik"/>
              </a:defRPr>
            </a:lvl1pPr>
            <a:lvl2pPr algn="r">
              <a:defRPr sz="7950" b="1">
                <a:solidFill>
                  <a:srgbClr val="FFDBA2"/>
                </a:solidFill>
                <a:latin typeface="Rubik"/>
                <a:ea typeface="Rubik"/>
                <a:cs typeface="Rubik"/>
              </a:defRPr>
            </a:lvl2pPr>
            <a:lvl3pPr algn="r">
              <a:defRPr sz="7950" b="1">
                <a:solidFill>
                  <a:srgbClr val="FFDBA2"/>
                </a:solidFill>
                <a:latin typeface="Rubik"/>
                <a:ea typeface="Rubik"/>
                <a:cs typeface="Rubik"/>
              </a:defRPr>
            </a:lvl3pPr>
            <a:lvl4pPr algn="r">
              <a:defRPr sz="7950" b="1">
                <a:solidFill>
                  <a:srgbClr val="FFDBA2"/>
                </a:solidFill>
                <a:latin typeface="Rubik"/>
                <a:ea typeface="Rubik"/>
                <a:cs typeface="Rubik"/>
              </a:defRPr>
            </a:lvl4pPr>
            <a:lvl5pPr algn="r">
              <a:defRPr sz="7950" b="1">
                <a:solidFill>
                  <a:srgbClr val="FFDBA2"/>
                </a:solidFill>
                <a:latin typeface="Rubik"/>
                <a:ea typeface="Rubik"/>
                <a:cs typeface="Rubik"/>
              </a:defRPr>
            </a:lvl5pPr>
            <a:lvl6pPr algn="r">
              <a:defRPr sz="7950" b="1">
                <a:solidFill>
                  <a:srgbClr val="FFDBA2"/>
                </a:solidFill>
                <a:latin typeface="Rubik"/>
                <a:ea typeface="Rubik"/>
                <a:cs typeface="Rubik"/>
              </a:defRPr>
            </a:lvl6pPr>
            <a:lvl7pPr algn="r">
              <a:defRPr sz="7950" b="1">
                <a:solidFill>
                  <a:srgbClr val="FFDBA2"/>
                </a:solidFill>
                <a:latin typeface="Rubik"/>
                <a:ea typeface="Rubik"/>
                <a:cs typeface="Rubik"/>
              </a:defRPr>
            </a:lvl7pPr>
            <a:lvl8pPr algn="r">
              <a:defRPr sz="7950" b="1">
                <a:solidFill>
                  <a:srgbClr val="FFDBA2"/>
                </a:solidFill>
                <a:latin typeface="Rubik"/>
                <a:ea typeface="Rubik"/>
                <a:cs typeface="Rubik"/>
              </a:defRPr>
            </a:lvl8pPr>
            <a:lvl9pPr algn="r">
              <a:defRPr sz="7950" b="1">
                <a:solidFill>
                  <a:srgbClr val="FFDBA2"/>
                </a:solidFill>
                <a:latin typeface="Rubik"/>
                <a:ea typeface="Rubik"/>
                <a:cs typeface="Rubik"/>
              </a:defRPr>
            </a:lvl9pPr>
          </a:lstStyle>
          <a:p xmlns:a="http://schemas.openxmlformats.org/drawingml/2006/main">
            <a:pPr algn="r" rtl="1">
              <a:lnSpc>
                <a:spcPct val="110000"/>
              </a:lnSpc>
              <a:buNone/>
              <a:defRPr sz="7950" b="1" lang="he-IL">
                <a:solidFill>
                  <a:srgbClr val="FFDBA2"/>
                </a:solidFill>
                <a:latin typeface="Rubik"/>
                <a:ea typeface="Rubik"/>
                <a:cs typeface="Rubik"/>
              </a:defRPr>
            </a:pPr>
            <a:r>
              <a:rPr sz="7950" b="1" lang="he-IL">
                <a:solidFill>
                  <a:srgbClr val="FFDBA2"/>
                </a:solidFill>
                <a:latin typeface="Rubik"/>
                <a:ea typeface="Rubik"/>
                <a:cs typeface="Rubik"/>
              </a:rPr>
              <a:t>אתגר</a:t>
            </a:r>
          </a:p>
          <a:p xmlns:a="http://schemas.openxmlformats.org/drawingml/2006/main">
            <a:pPr algn="r" rtl="1">
              <a:lnSpc>
                <a:spcPct val="110000"/>
              </a:lnSpc>
              <a:buNone/>
              <a:defRPr sz="7950" b="1" lang="he-IL">
                <a:solidFill>
                  <a:srgbClr val="FFDBA2"/>
                </a:solidFill>
                <a:latin typeface="Rubik"/>
                <a:ea typeface="Rubik"/>
                <a:cs typeface="Rubik"/>
              </a:defRPr>
            </a:pPr>
            <a:r>
              <a:rPr sz="7950" b="1" lang="he-IL">
                <a:solidFill>
                  <a:srgbClr val="FFDBA2"/>
                </a:solidFill>
                <a:latin typeface="Rubik"/>
                <a:ea typeface="Rubik"/>
                <a:cs typeface="Rubik"/>
              </a:rPr>
              <a:t>החללית</a:t>
            </a:r>
          </a:p>
        </p:txBody>
      </p:sp>
      <p:pic>
        <p:nvPicPr>
          <p:cNvPr id="4" name="">
            <a:extLst xmlns:a="http://schemas.openxmlformats.org/drawingml/2006/main">
              <a:ext uri="{FF2B5EF4-FFF2-40B4-BE49-F238E27FC236}">
                <a16:creationId xmlns:a16="http://schemas.microsoft.com/office/drawing/2014/main" id="{6BB6D12B-6907-446A-A8E2-980ACB20BB91}"/>
              </a:ext>
            </a:extLst>
          </p:cNvPr>
          <p:cNvPicPr>
            <a:picLocks xmlns:a="http://schemas.openxmlformats.org/drawingml/2006/main" noChangeAspect="1"/>
          </p:cNvPicPr>
          <p:nvPr/>
        </p:nvPicPr>
        <p:blipFill>
          <a:blip xmlns:r="http://schemas.openxmlformats.org/officeDocument/2006/relationships" xmlns:a="http://schemas.openxmlformats.org/drawingml/2006/main" r:embed="R10ed6bfaa11c4f25"/>
          <a:stretch xmlns:a="http://schemas.openxmlformats.org/drawingml/2006/main"/>
        </p:blipFill>
        <p:spPr>
          <a:xfrm xmlns:a="http://schemas.openxmlformats.org/drawingml/2006/main">
            <a:off x="5715000" y="752475"/>
            <a:ext cx="4429125" cy="618523"/>
          </a:xfrm>
          <a:prstGeom xmlns:a="http://schemas.openxmlformats.org/drawingml/2006/main" prst="rect">
            <a:avLst/>
          </a:prstGeom>
        </p:spPr>
      </p:pic>
    </p:spTree>
    <p:extLst>
      <p:ext uri="{BB962C8B-B14F-4D97-AF65-F5344CB8AC3E}">
        <p14:creationId xmlns:p14="http://schemas.microsoft.com/office/powerpoint/2010/main" val="213652568"/>
      </p:ext>
    </p:extLst>
  </p:cSld>
</p:sld>
</file>

<file path=ppt/slides/slide10.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DA4B45C8-3628-40AC-A3B7-91623E6F01B0}"/>
              </a:ext>
            </a:extLst>
          </p:cNvPr>
          <p:cNvPicPr>
            <a:picLocks xmlns:a="http://schemas.openxmlformats.org/drawingml/2006/main" noChangeAspect="1"/>
          </p:cNvPicPr>
          <p:nvPr/>
        </p:nvPicPr>
        <p:blipFill>
          <a:blip xmlns:r="http://schemas.openxmlformats.org/officeDocument/2006/relationships" xmlns:a="http://schemas.openxmlformats.org/drawingml/2006/main" r:embed="R925cc1291baa426a"/>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descr="סמל Da Vinci המדויק שסופק על ידי המשתמש">
            <a:extLst xmlns:a="http://schemas.openxmlformats.org/drawingml/2006/main">
              <a:ext uri="{FF2B5EF4-FFF2-40B4-BE49-F238E27FC236}">
                <a16:creationId xmlns:a16="http://schemas.microsoft.com/office/drawing/2014/main" id="{3246DB6E-0C76-432F-98DE-5A8B17BD98F8}"/>
              </a:ext>
            </a:extLst>
          </p:cNvPr>
          <p:cNvPicPr>
            <a:picLocks xmlns:a="http://schemas.openxmlformats.org/drawingml/2006/main" noChangeAspect="1"/>
          </p:cNvPicPr>
          <p:nvPr/>
        </p:nvPicPr>
        <p:blipFill>
          <a:blip xmlns:r="http://schemas.openxmlformats.org/officeDocument/2006/relationships" xmlns:a="http://schemas.openxmlformats.org/drawingml/2006/main" r:embed="R78b9254dd8ee4a47"/>
          <a:stretch xmlns:a="http://schemas.openxmlformats.org/drawingml/2006/main"/>
        </p:blipFill>
        <p:spPr>
          <a:xfrm xmlns:a="http://schemas.openxmlformats.org/drawingml/2006/main">
            <a:off x="1600200" y="574228"/>
            <a:ext cx="609600" cy="613670"/>
          </a:xfrm>
          <a:prstGeom xmlns:a="http://schemas.openxmlformats.org/drawingml/2006/main" prst="rect">
            <a:avLst/>
          </a:prstGeom>
        </p:spPr>
      </p:pic>
      <p:sp>
        <p:nvSpPr>
          <p:cNvPr id="3" name="אתגר החללית">
            <a:extLst xmlns:a="http://schemas.openxmlformats.org/drawingml/2006/main">
              <a:ext uri="{FF2B5EF4-FFF2-40B4-BE49-F238E27FC236}">
                <a16:creationId xmlns:a16="http://schemas.microsoft.com/office/drawing/2014/main" id="{8BEC6D54-EF49-445F-9B59-2435952E8256}"/>
              </a:ext>
            </a:extLst>
          </p:cNvPr>
          <p:cNvSpPr>
            <a:spLocks xmlns:a="http://schemas.openxmlformats.org/drawingml/2006/main" noGrp="1"/>
          </p:cNvSpPr>
          <p:nvPr/>
        </p:nvSpPr>
        <p:spPr>
          <a:xfrm xmlns:a="http://schemas.openxmlformats.org/drawingml/2006/main">
            <a:off x="2047875" y="571500"/>
            <a:ext cx="95345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4050" b="1">
                <a:solidFill>
                  <a:srgbClr val="FFFFFF"/>
                </a:solidFill>
                <a:latin typeface="Rubik"/>
                <a:ea typeface="Rubik"/>
                <a:cs typeface="Rubik"/>
              </a:defRPr>
            </a:defPPr>
            <a:lvl1pPr algn="r">
              <a:defRPr sz="4050" b="1">
                <a:solidFill>
                  <a:srgbClr val="FFFFFF"/>
                </a:solidFill>
                <a:latin typeface="Rubik"/>
                <a:ea typeface="Rubik"/>
                <a:cs typeface="Rubik"/>
              </a:defRPr>
            </a:lvl1pPr>
            <a:lvl2pPr algn="r">
              <a:defRPr sz="4050" b="1">
                <a:solidFill>
                  <a:srgbClr val="FFFFFF"/>
                </a:solidFill>
                <a:latin typeface="Rubik"/>
                <a:ea typeface="Rubik"/>
                <a:cs typeface="Rubik"/>
              </a:defRPr>
            </a:lvl2pPr>
            <a:lvl3pPr algn="r">
              <a:defRPr sz="4050" b="1">
                <a:solidFill>
                  <a:srgbClr val="FFFFFF"/>
                </a:solidFill>
                <a:latin typeface="Rubik"/>
                <a:ea typeface="Rubik"/>
                <a:cs typeface="Rubik"/>
              </a:defRPr>
            </a:lvl3pPr>
            <a:lvl4pPr algn="r">
              <a:defRPr sz="4050" b="1">
                <a:solidFill>
                  <a:srgbClr val="FFFFFF"/>
                </a:solidFill>
                <a:latin typeface="Rubik"/>
                <a:ea typeface="Rubik"/>
                <a:cs typeface="Rubik"/>
              </a:defRPr>
            </a:lvl4pPr>
            <a:lvl5pPr algn="r">
              <a:defRPr sz="4050" b="1">
                <a:solidFill>
                  <a:srgbClr val="FFFFFF"/>
                </a:solidFill>
                <a:latin typeface="Rubik"/>
                <a:ea typeface="Rubik"/>
                <a:cs typeface="Rubik"/>
              </a:defRPr>
            </a:lvl5pPr>
            <a:lvl6pPr algn="r">
              <a:defRPr sz="4050" b="1">
                <a:solidFill>
                  <a:srgbClr val="FFFFFF"/>
                </a:solidFill>
                <a:latin typeface="Rubik"/>
                <a:ea typeface="Rubik"/>
                <a:cs typeface="Rubik"/>
              </a:defRPr>
            </a:lvl6pPr>
            <a:lvl7pPr algn="r">
              <a:defRPr sz="4050" b="1">
                <a:solidFill>
                  <a:srgbClr val="FFFFFF"/>
                </a:solidFill>
                <a:latin typeface="Rubik"/>
                <a:ea typeface="Rubik"/>
                <a:cs typeface="Rubik"/>
              </a:defRPr>
            </a:lvl7pPr>
            <a:lvl8pPr algn="r">
              <a:defRPr sz="4050" b="1">
                <a:solidFill>
                  <a:srgbClr val="FFFFFF"/>
                </a:solidFill>
                <a:latin typeface="Rubik"/>
                <a:ea typeface="Rubik"/>
                <a:cs typeface="Rubik"/>
              </a:defRPr>
            </a:lvl8pPr>
            <a:lvl9pPr algn="r">
              <a:defRPr sz="4050" b="1">
                <a:solidFill>
                  <a:srgbClr val="FFFFFF"/>
                </a:solidFill>
                <a:latin typeface="Rubik"/>
                <a:ea typeface="Rubik"/>
                <a:cs typeface="Rubik"/>
              </a:defRPr>
            </a:lvl9pPr>
          </a:lstStyle>
          <a:p xmlns:a="http://schemas.openxmlformats.org/drawingml/2006/main">
            <a:pPr algn="r" rtl="1">
              <a:lnSpc>
                <a:spcPct val="110000"/>
              </a:lnSpc>
              <a:buNone/>
              <a:defRPr sz="4050" b="1" lang="he-IL">
                <a:solidFill>
                  <a:srgbClr val="FFFFFF"/>
                </a:solidFill>
                <a:latin typeface="Rubik"/>
                <a:ea typeface="Rubik"/>
                <a:cs typeface="Rubik"/>
              </a:defRPr>
            </a:pPr>
            <a:r>
              <a:rPr sz="4050" b="1" lang="he-IL">
                <a:solidFill>
                  <a:srgbClr val="FFFFFF"/>
                </a:solidFill>
                <a:latin typeface="Rubik"/>
                <a:ea typeface="Rubik"/>
                <a:cs typeface="Rubik"/>
              </a:rPr>
              <a:t>אתגר החללית</a:t>
            </a:r>
          </a:p>
        </p:txBody>
      </p:sp>
      <p:sp>
        <p:nvSpPr>
          <p:cNvPr id="4" name="Template divider">
            <a:extLst xmlns:a="http://schemas.openxmlformats.org/drawingml/2006/main">
              <a:ext uri="{FF2B5EF4-FFF2-40B4-BE49-F238E27FC236}">
                <a16:creationId xmlns:a16="http://schemas.microsoft.com/office/drawing/2014/main" id="{DA9F3426-E1EA-4766-978D-324586B41957}"/>
              </a:ext>
            </a:extLst>
          </p:cNvPr>
          <p:cNvSpPr>
            <a:spLocks xmlns:a="http://schemas.openxmlformats.org/drawingml/2006/main" noGrp="1"/>
          </p:cNvSpPr>
          <p:nvPr/>
        </p:nvSpPr>
        <p:spPr>
          <a:xfrm xmlns:a="http://schemas.openxmlformats.org/drawingml/2006/main">
            <a:off x="609600" y="1647825"/>
            <a:ext cx="109728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B347AA5D-8B8B-4D79-9AD9-3F5C8ACAE239}"/>
              </a:ext>
            </a:extLst>
          </p:cNvPr>
          <p:cNvPicPr>
            <a:picLocks xmlns:a="http://schemas.openxmlformats.org/drawingml/2006/main" noChangeAspect="1"/>
          </p:cNvPicPr>
          <p:nvPr/>
        </p:nvPicPr>
        <p:blipFill>
          <a:blip xmlns:r="http://schemas.openxmlformats.org/officeDocument/2006/relationships" xmlns:a="http://schemas.openxmlformats.org/drawingml/2006/main" r:embed="Raab9ecc69fb94d22"/>
          <a:stretch xmlns:a="http://schemas.openxmlformats.org/drawingml/2006/main"/>
        </p:blipFill>
        <p:spPr>
          <a:xfrm xmlns:a="http://schemas.openxmlformats.org/drawingml/2006/main">
            <a:off x="609600" y="6213980"/>
            <a:ext cx="2266950" cy="316490"/>
          </a:xfrm>
          <a:prstGeom xmlns:a="http://schemas.openxmlformats.org/drawingml/2006/main" prst="rect">
            <a:avLst/>
          </a:prstGeom>
        </p:spPr>
      </p:pic>
      <p:sp>
        <p:nvSpPr>
          <p:cNvPr id="6" name="10">
            <a:extLst xmlns:a="http://schemas.openxmlformats.org/drawingml/2006/main">
              <a:ext uri="{FF2B5EF4-FFF2-40B4-BE49-F238E27FC236}">
                <a16:creationId xmlns:a16="http://schemas.microsoft.com/office/drawing/2014/main" id="{33E97042-A87C-4E86-9CDB-0F0D73C7998F}"/>
              </a:ext>
            </a:extLst>
          </p:cNvPr>
          <p:cNvSpPr>
            <a:spLocks xmlns:a="http://schemas.openxmlformats.org/drawingml/2006/main" noGrp="1"/>
          </p:cNvSpPr>
          <p:nvPr/>
        </p:nvSpPr>
        <p:spPr>
          <a:xfrm xmlns:a="http://schemas.openxmlformats.org/drawingml/2006/main">
            <a:off x="10953750" y="6286500"/>
            <a:ext cx="6286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FFFFFF"/>
                </a:solidFill>
                <a:latin typeface="Rubik"/>
                <a:ea typeface="Rubik"/>
                <a:cs typeface="Rubik"/>
              </a:defRPr>
            </a:defPPr>
            <a:lvl1pPr algn="r">
              <a:defRPr sz="1500" b="0">
                <a:solidFill>
                  <a:srgbClr val="FFFFFF"/>
                </a:solidFill>
                <a:latin typeface="Rubik"/>
                <a:ea typeface="Rubik"/>
                <a:cs typeface="Rubik"/>
              </a:defRPr>
            </a:lvl1pPr>
            <a:lvl2pPr algn="r">
              <a:defRPr sz="1500" b="0">
                <a:solidFill>
                  <a:srgbClr val="FFFFFF"/>
                </a:solidFill>
                <a:latin typeface="Rubik"/>
                <a:ea typeface="Rubik"/>
                <a:cs typeface="Rubik"/>
              </a:defRPr>
            </a:lvl2pPr>
            <a:lvl3pPr algn="r">
              <a:defRPr sz="1500" b="0">
                <a:solidFill>
                  <a:srgbClr val="FFFFFF"/>
                </a:solidFill>
                <a:latin typeface="Rubik"/>
                <a:ea typeface="Rubik"/>
                <a:cs typeface="Rubik"/>
              </a:defRPr>
            </a:lvl3pPr>
            <a:lvl4pPr algn="r">
              <a:defRPr sz="1500" b="0">
                <a:solidFill>
                  <a:srgbClr val="FFFFFF"/>
                </a:solidFill>
                <a:latin typeface="Rubik"/>
                <a:ea typeface="Rubik"/>
                <a:cs typeface="Rubik"/>
              </a:defRPr>
            </a:lvl4pPr>
            <a:lvl5pPr algn="r">
              <a:defRPr sz="1500" b="0">
                <a:solidFill>
                  <a:srgbClr val="FFFFFF"/>
                </a:solidFill>
                <a:latin typeface="Rubik"/>
                <a:ea typeface="Rubik"/>
                <a:cs typeface="Rubik"/>
              </a:defRPr>
            </a:lvl5pPr>
            <a:lvl6pPr algn="r">
              <a:defRPr sz="1500" b="0">
                <a:solidFill>
                  <a:srgbClr val="FFFFFF"/>
                </a:solidFill>
                <a:latin typeface="Rubik"/>
                <a:ea typeface="Rubik"/>
                <a:cs typeface="Rubik"/>
              </a:defRPr>
            </a:lvl6pPr>
            <a:lvl7pPr algn="r">
              <a:defRPr sz="1500" b="0">
                <a:solidFill>
                  <a:srgbClr val="FFFFFF"/>
                </a:solidFill>
                <a:latin typeface="Rubik"/>
                <a:ea typeface="Rubik"/>
                <a:cs typeface="Rubik"/>
              </a:defRPr>
            </a:lvl7pPr>
            <a:lvl8pPr algn="r">
              <a:defRPr sz="1500" b="0">
                <a:solidFill>
                  <a:srgbClr val="FFFFFF"/>
                </a:solidFill>
                <a:latin typeface="Rubik"/>
                <a:ea typeface="Rubik"/>
                <a:cs typeface="Rubik"/>
              </a:defRPr>
            </a:lvl8pPr>
            <a:lvl9pPr algn="r">
              <a:defRPr sz="1500" b="0">
                <a:solidFill>
                  <a:srgbClr val="FFFFFF"/>
                </a:solidFill>
                <a:latin typeface="Rubik"/>
                <a:ea typeface="Rubik"/>
                <a:cs typeface="Rubik"/>
              </a:defRPr>
            </a:lvl9pPr>
          </a:lstStyle>
          <a:p xmlns:a="http://schemas.openxmlformats.org/drawingml/2006/main">
            <a:pPr algn="r">
              <a:lnSpc>
                <a:spcPct val="110000"/>
              </a:lnSpc>
              <a:buNone/>
              <a:defRPr sz="1500" b="0">
                <a:solidFill>
                  <a:srgbClr val="FFFFFF"/>
                </a:solidFill>
                <a:latin typeface="Rubik"/>
                <a:ea typeface="Rubik"/>
                <a:cs typeface="Rubik"/>
              </a:defRPr>
            </a:pPr>
            <a:r>
              <a:rPr sz="1500" b="0">
                <a:solidFill>
                  <a:srgbClr val="FFFFFF"/>
                </a:solidFill>
                <a:latin typeface="Rubik"/>
                <a:ea typeface="Rubik"/>
                <a:cs typeface="Rubik"/>
              </a:rPr>
              <a:t>10</a:t>
            </a:r>
          </a:p>
        </p:txBody>
      </p:sp>
      <p:pic>
        <p:nvPicPr>
          <p:cNvPr id="7" name="">
            <a:extLst xmlns:a="http://schemas.openxmlformats.org/drawingml/2006/main">
              <a:ext uri="{FF2B5EF4-FFF2-40B4-BE49-F238E27FC236}">
                <a16:creationId xmlns:a16="http://schemas.microsoft.com/office/drawing/2014/main" id="{14F7641C-3348-4004-B6A9-41C19223345D}"/>
              </a:ext>
            </a:extLst>
          </p:cNvPr>
          <p:cNvPicPr>
            <a:picLocks xmlns:a="http://schemas.openxmlformats.org/drawingml/2006/main" noChangeAspect="1"/>
          </p:cNvPicPr>
          <p:nvPr/>
        </p:nvPicPr>
        <p:blipFill>
          <a:blip xmlns:r="http://schemas.openxmlformats.org/officeDocument/2006/relationships" xmlns:a="http://schemas.openxmlformats.org/drawingml/2006/main" r:embed="Rdbd4f5eeed6542e2"/>
          <a:stretch xmlns:a="http://schemas.openxmlformats.org/drawingml/2006/main"/>
        </p:blipFill>
        <p:spPr>
          <a:xfrm xmlns:a="http://schemas.openxmlformats.org/drawingml/2006/main">
            <a:off x="609600" y="2524125"/>
            <a:ext cx="10972800" cy="3143250"/>
          </a:xfrm>
          <a:prstGeom xmlns:a="http://schemas.openxmlformats.org/drawingml/2006/main" prst="rect">
            <a:avLst/>
          </a:prstGeom>
        </p:spPr>
      </p:pic>
    </p:spTree>
    <p:extLst>
      <p:ext uri="{BB962C8B-B14F-4D97-AF65-F5344CB8AC3E}">
        <p14:creationId xmlns:p14="http://schemas.microsoft.com/office/powerpoint/2010/main" val="159981426"/>
      </p:ext>
    </p:extLst>
  </p:cSld>
</p:sld>
</file>

<file path=ppt/slides/slide11.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23" name="">
            <a:extLst xmlns:a="http://schemas.openxmlformats.org/drawingml/2006/main">
              <a:ext uri="{FF2B5EF4-FFF2-40B4-BE49-F238E27FC236}">
                <a16:creationId xmlns:a16="http://schemas.microsoft.com/office/drawing/2014/main" id="{65355AB4-6D8E-4A7C-A414-9AFFD5AEF50B}"/>
              </a:ext>
            </a:extLst>
          </p:cNvPr>
          <p:cNvPicPr>
            <a:picLocks xmlns:a="http://schemas.openxmlformats.org/drawingml/2006/main" noChangeAspect="1"/>
          </p:cNvPicPr>
          <p:nvPr/>
        </p:nvPicPr>
        <p:blipFill>
          <a:blip xmlns:r="http://schemas.openxmlformats.org/officeDocument/2006/relationships" xmlns:a="http://schemas.openxmlformats.org/drawingml/2006/main" r:embed="R9df8cadaaf0944f3"/>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descr="סמל Da Vinci המדויק שסופק על ידי המשתמש">
            <a:extLst xmlns:a="http://schemas.openxmlformats.org/drawingml/2006/main">
              <a:ext uri="{FF2B5EF4-FFF2-40B4-BE49-F238E27FC236}">
                <a16:creationId xmlns:a16="http://schemas.microsoft.com/office/drawing/2014/main" id="{458577A9-ACD2-4761-9DF6-D4E9E03588FA}"/>
              </a:ext>
            </a:extLst>
          </p:cNvPr>
          <p:cNvPicPr>
            <a:picLocks xmlns:a="http://schemas.openxmlformats.org/drawingml/2006/main" noChangeAspect="1"/>
          </p:cNvPicPr>
          <p:nvPr/>
        </p:nvPicPr>
        <p:blipFill>
          <a:blip xmlns:r="http://schemas.openxmlformats.org/officeDocument/2006/relationships" xmlns:a="http://schemas.openxmlformats.org/drawingml/2006/main" r:embed="R48f5b65cd881422a"/>
          <a:stretch xmlns:a="http://schemas.openxmlformats.org/drawingml/2006/main"/>
        </p:blipFill>
        <p:spPr>
          <a:xfrm xmlns:a="http://schemas.openxmlformats.org/drawingml/2006/main">
            <a:off x="1600200" y="574228"/>
            <a:ext cx="609600" cy="613670"/>
          </a:xfrm>
          <a:prstGeom xmlns:a="http://schemas.openxmlformats.org/drawingml/2006/main" prst="rect">
            <a:avLst/>
          </a:prstGeom>
        </p:spPr>
      </p:pic>
      <p:sp>
        <p:nvSpPr>
          <p:cNvPr id="3" name="מה מחכה לנו בהמשך">
            <a:extLst xmlns:a="http://schemas.openxmlformats.org/drawingml/2006/main">
              <a:ext uri="{FF2B5EF4-FFF2-40B4-BE49-F238E27FC236}">
                <a16:creationId xmlns:a16="http://schemas.microsoft.com/office/drawing/2014/main" id="{A2DF9E44-D1CE-4F41-84F8-77AA2D919A53}"/>
              </a:ext>
            </a:extLst>
          </p:cNvPr>
          <p:cNvSpPr>
            <a:spLocks xmlns:a="http://schemas.openxmlformats.org/drawingml/2006/main" noGrp="1"/>
          </p:cNvSpPr>
          <p:nvPr/>
        </p:nvSpPr>
        <p:spPr>
          <a:xfrm xmlns:a="http://schemas.openxmlformats.org/drawingml/2006/main">
            <a:off x="2047875" y="571500"/>
            <a:ext cx="95345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4050" b="1">
                <a:solidFill>
                  <a:srgbClr val="FFFFFF"/>
                </a:solidFill>
                <a:latin typeface="Rubik"/>
                <a:ea typeface="Rubik"/>
                <a:cs typeface="Rubik"/>
              </a:defRPr>
            </a:defPPr>
            <a:lvl1pPr algn="r">
              <a:defRPr sz="4050" b="1">
                <a:solidFill>
                  <a:srgbClr val="FFFFFF"/>
                </a:solidFill>
                <a:latin typeface="Rubik"/>
                <a:ea typeface="Rubik"/>
                <a:cs typeface="Rubik"/>
              </a:defRPr>
            </a:lvl1pPr>
            <a:lvl2pPr algn="r">
              <a:defRPr sz="4050" b="1">
                <a:solidFill>
                  <a:srgbClr val="FFFFFF"/>
                </a:solidFill>
                <a:latin typeface="Rubik"/>
                <a:ea typeface="Rubik"/>
                <a:cs typeface="Rubik"/>
              </a:defRPr>
            </a:lvl2pPr>
            <a:lvl3pPr algn="r">
              <a:defRPr sz="4050" b="1">
                <a:solidFill>
                  <a:srgbClr val="FFFFFF"/>
                </a:solidFill>
                <a:latin typeface="Rubik"/>
                <a:ea typeface="Rubik"/>
                <a:cs typeface="Rubik"/>
              </a:defRPr>
            </a:lvl3pPr>
            <a:lvl4pPr algn="r">
              <a:defRPr sz="4050" b="1">
                <a:solidFill>
                  <a:srgbClr val="FFFFFF"/>
                </a:solidFill>
                <a:latin typeface="Rubik"/>
                <a:ea typeface="Rubik"/>
                <a:cs typeface="Rubik"/>
              </a:defRPr>
            </a:lvl4pPr>
            <a:lvl5pPr algn="r">
              <a:defRPr sz="4050" b="1">
                <a:solidFill>
                  <a:srgbClr val="FFFFFF"/>
                </a:solidFill>
                <a:latin typeface="Rubik"/>
                <a:ea typeface="Rubik"/>
                <a:cs typeface="Rubik"/>
              </a:defRPr>
            </a:lvl5pPr>
            <a:lvl6pPr algn="r">
              <a:defRPr sz="4050" b="1">
                <a:solidFill>
                  <a:srgbClr val="FFFFFF"/>
                </a:solidFill>
                <a:latin typeface="Rubik"/>
                <a:ea typeface="Rubik"/>
                <a:cs typeface="Rubik"/>
              </a:defRPr>
            </a:lvl6pPr>
            <a:lvl7pPr algn="r">
              <a:defRPr sz="4050" b="1">
                <a:solidFill>
                  <a:srgbClr val="FFFFFF"/>
                </a:solidFill>
                <a:latin typeface="Rubik"/>
                <a:ea typeface="Rubik"/>
                <a:cs typeface="Rubik"/>
              </a:defRPr>
            </a:lvl7pPr>
            <a:lvl8pPr algn="r">
              <a:defRPr sz="4050" b="1">
                <a:solidFill>
                  <a:srgbClr val="FFFFFF"/>
                </a:solidFill>
                <a:latin typeface="Rubik"/>
                <a:ea typeface="Rubik"/>
                <a:cs typeface="Rubik"/>
              </a:defRPr>
            </a:lvl8pPr>
            <a:lvl9pPr algn="r">
              <a:defRPr sz="4050" b="1">
                <a:solidFill>
                  <a:srgbClr val="FFFFFF"/>
                </a:solidFill>
                <a:latin typeface="Rubik"/>
                <a:ea typeface="Rubik"/>
                <a:cs typeface="Rubik"/>
              </a:defRPr>
            </a:lvl9pPr>
          </a:lstStyle>
          <a:p xmlns:a="http://schemas.openxmlformats.org/drawingml/2006/main">
            <a:pPr algn="r" rtl="1">
              <a:lnSpc>
                <a:spcPct val="110000"/>
              </a:lnSpc>
              <a:buNone/>
              <a:defRPr sz="4050" b="1" lang="he-IL">
                <a:solidFill>
                  <a:srgbClr val="FFFFFF"/>
                </a:solidFill>
                <a:latin typeface="Rubik"/>
                <a:ea typeface="Rubik"/>
                <a:cs typeface="Rubik"/>
              </a:defRPr>
            </a:pPr>
            <a:r>
              <a:rPr sz="4050" b="1" lang="he-IL">
                <a:solidFill>
                  <a:srgbClr val="FFFFFF"/>
                </a:solidFill>
                <a:latin typeface="Rubik"/>
                <a:ea typeface="Rubik"/>
                <a:cs typeface="Rubik"/>
              </a:rPr>
              <a:t>מה מחכה לנו בהמשך</a:t>
            </a:r>
          </a:p>
        </p:txBody>
      </p:sp>
      <p:sp>
        <p:nvSpPr>
          <p:cNvPr id="4" name="Template divider">
            <a:extLst xmlns:a="http://schemas.openxmlformats.org/drawingml/2006/main">
              <a:ext uri="{FF2B5EF4-FFF2-40B4-BE49-F238E27FC236}">
                <a16:creationId xmlns:a16="http://schemas.microsoft.com/office/drawing/2014/main" id="{1F976377-7409-4917-9160-CFB38B6E2E07}"/>
              </a:ext>
            </a:extLst>
          </p:cNvPr>
          <p:cNvSpPr>
            <a:spLocks xmlns:a="http://schemas.openxmlformats.org/drawingml/2006/main" noGrp="1"/>
          </p:cNvSpPr>
          <p:nvPr/>
        </p:nvSpPr>
        <p:spPr>
          <a:xfrm xmlns:a="http://schemas.openxmlformats.org/drawingml/2006/main">
            <a:off x="609600" y="1647825"/>
            <a:ext cx="109728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4AE37D4F-323F-4FDA-A396-5287AE192203}"/>
              </a:ext>
            </a:extLst>
          </p:cNvPr>
          <p:cNvPicPr>
            <a:picLocks xmlns:a="http://schemas.openxmlformats.org/drawingml/2006/main" noChangeAspect="1"/>
          </p:cNvPicPr>
          <p:nvPr/>
        </p:nvPicPr>
        <p:blipFill>
          <a:blip xmlns:r="http://schemas.openxmlformats.org/officeDocument/2006/relationships" xmlns:a="http://schemas.openxmlformats.org/drawingml/2006/main" r:embed="Ree4ea71e45a34cc8"/>
          <a:stretch xmlns:a="http://schemas.openxmlformats.org/drawingml/2006/main"/>
        </p:blipFill>
        <p:spPr>
          <a:xfrm xmlns:a="http://schemas.openxmlformats.org/drawingml/2006/main">
            <a:off x="609600" y="6213980"/>
            <a:ext cx="2266950" cy="316490"/>
          </a:xfrm>
          <a:prstGeom xmlns:a="http://schemas.openxmlformats.org/drawingml/2006/main" prst="rect">
            <a:avLst/>
          </a:prstGeom>
        </p:spPr>
      </p:pic>
      <p:sp>
        <p:nvSpPr>
          <p:cNvPr id="6" name="11">
            <a:extLst xmlns:a="http://schemas.openxmlformats.org/drawingml/2006/main">
              <a:ext uri="{FF2B5EF4-FFF2-40B4-BE49-F238E27FC236}">
                <a16:creationId xmlns:a16="http://schemas.microsoft.com/office/drawing/2014/main" id="{857407DF-D531-4521-A350-2D9EFCC1DB8F}"/>
              </a:ext>
            </a:extLst>
          </p:cNvPr>
          <p:cNvSpPr>
            <a:spLocks xmlns:a="http://schemas.openxmlformats.org/drawingml/2006/main" noGrp="1"/>
          </p:cNvSpPr>
          <p:nvPr/>
        </p:nvSpPr>
        <p:spPr>
          <a:xfrm xmlns:a="http://schemas.openxmlformats.org/drawingml/2006/main">
            <a:off x="10953750" y="6286500"/>
            <a:ext cx="6286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FFFFFF"/>
                </a:solidFill>
                <a:latin typeface="Rubik"/>
                <a:ea typeface="Rubik"/>
                <a:cs typeface="Rubik"/>
              </a:defRPr>
            </a:defPPr>
            <a:lvl1pPr algn="r">
              <a:defRPr sz="1500" b="0">
                <a:solidFill>
                  <a:srgbClr val="FFFFFF"/>
                </a:solidFill>
                <a:latin typeface="Rubik"/>
                <a:ea typeface="Rubik"/>
                <a:cs typeface="Rubik"/>
              </a:defRPr>
            </a:lvl1pPr>
            <a:lvl2pPr algn="r">
              <a:defRPr sz="1500" b="0">
                <a:solidFill>
                  <a:srgbClr val="FFFFFF"/>
                </a:solidFill>
                <a:latin typeface="Rubik"/>
                <a:ea typeface="Rubik"/>
                <a:cs typeface="Rubik"/>
              </a:defRPr>
            </a:lvl2pPr>
            <a:lvl3pPr algn="r">
              <a:defRPr sz="1500" b="0">
                <a:solidFill>
                  <a:srgbClr val="FFFFFF"/>
                </a:solidFill>
                <a:latin typeface="Rubik"/>
                <a:ea typeface="Rubik"/>
                <a:cs typeface="Rubik"/>
              </a:defRPr>
            </a:lvl3pPr>
            <a:lvl4pPr algn="r">
              <a:defRPr sz="1500" b="0">
                <a:solidFill>
                  <a:srgbClr val="FFFFFF"/>
                </a:solidFill>
                <a:latin typeface="Rubik"/>
                <a:ea typeface="Rubik"/>
                <a:cs typeface="Rubik"/>
              </a:defRPr>
            </a:lvl4pPr>
            <a:lvl5pPr algn="r">
              <a:defRPr sz="1500" b="0">
                <a:solidFill>
                  <a:srgbClr val="FFFFFF"/>
                </a:solidFill>
                <a:latin typeface="Rubik"/>
                <a:ea typeface="Rubik"/>
                <a:cs typeface="Rubik"/>
              </a:defRPr>
            </a:lvl5pPr>
            <a:lvl6pPr algn="r">
              <a:defRPr sz="1500" b="0">
                <a:solidFill>
                  <a:srgbClr val="FFFFFF"/>
                </a:solidFill>
                <a:latin typeface="Rubik"/>
                <a:ea typeface="Rubik"/>
                <a:cs typeface="Rubik"/>
              </a:defRPr>
            </a:lvl6pPr>
            <a:lvl7pPr algn="r">
              <a:defRPr sz="1500" b="0">
                <a:solidFill>
                  <a:srgbClr val="FFFFFF"/>
                </a:solidFill>
                <a:latin typeface="Rubik"/>
                <a:ea typeface="Rubik"/>
                <a:cs typeface="Rubik"/>
              </a:defRPr>
            </a:lvl7pPr>
            <a:lvl8pPr algn="r">
              <a:defRPr sz="1500" b="0">
                <a:solidFill>
                  <a:srgbClr val="FFFFFF"/>
                </a:solidFill>
                <a:latin typeface="Rubik"/>
                <a:ea typeface="Rubik"/>
                <a:cs typeface="Rubik"/>
              </a:defRPr>
            </a:lvl8pPr>
            <a:lvl9pPr algn="r">
              <a:defRPr sz="1500" b="0">
                <a:solidFill>
                  <a:srgbClr val="FFFFFF"/>
                </a:solidFill>
                <a:latin typeface="Rubik"/>
                <a:ea typeface="Rubik"/>
                <a:cs typeface="Rubik"/>
              </a:defRPr>
            </a:lvl9pPr>
          </a:lstStyle>
          <a:p xmlns:a="http://schemas.openxmlformats.org/drawingml/2006/main">
            <a:pPr algn="r">
              <a:lnSpc>
                <a:spcPct val="110000"/>
              </a:lnSpc>
              <a:buNone/>
              <a:defRPr sz="1500" b="0">
                <a:solidFill>
                  <a:srgbClr val="FFFFFF"/>
                </a:solidFill>
                <a:latin typeface="Rubik"/>
                <a:ea typeface="Rubik"/>
                <a:cs typeface="Rubik"/>
              </a:defRPr>
            </a:pPr>
            <a:r>
              <a:rPr sz="1500" b="0">
                <a:solidFill>
                  <a:srgbClr val="FFFFFF"/>
                </a:solidFill>
                <a:latin typeface="Rubik"/>
                <a:ea typeface="Rubik"/>
                <a:cs typeface="Rubik"/>
              </a:rPr>
              <a:t>11</a:t>
            </a:r>
          </a:p>
        </p:txBody>
      </p:sp>
      <p:sp>
        <p:nvSpPr>
          <p:cNvPr id="24" name="חץ שמאלה לשלב הבא">
            <a:extLst xmlns:a="http://schemas.openxmlformats.org/drawingml/2006/main">
              <a:ext uri="{FF2B5EF4-FFF2-40B4-BE49-F238E27FC236}">
                <a16:creationId xmlns:a16="http://schemas.microsoft.com/office/drawing/2014/main" id="{3EB0E0AF-2D34-40A0-8B1E-0A133A6A9A54}"/>
              </a:ext>
            </a:extLst>
          </p:cNvPr>
          <p:cNvSpPr>
            <a:spLocks xmlns:a="http://schemas.openxmlformats.org/drawingml/2006/main" noGrp="1"/>
          </p:cNvSpPr>
          <p:nvPr/>
        </p:nvSpPr>
        <p:spPr>
          <a:xfrm xmlns:a="http://schemas.openxmlformats.org/drawingml/2006/main">
            <a:off x="9801225" y="2381250"/>
            <a:ext cx="952500" cy="466725"/>
          </a:xfrm>
          <a:prstGeom xmlns:a="http://schemas.openxmlformats.org/drawingml/2006/main" prst="leftArrow">
            <a:avLst/>
          </a:prstGeom>
          <a:solidFill xmlns:a="http://schemas.openxmlformats.org/drawingml/2006/main">
            <a:srgbClr val="FFDBA2"/>
          </a:solidFill>
          <a:ln xmlns:a="http://schemas.openxmlformats.org/drawingml/2006/main" w="0">
            <a:noFill/>
          </a:ln>
        </p:spPr>
      </p:sp>
      <p:sp>
        <p:nvSpPr>
          <p:cNvPr id="25" name="המפגש הבא">
            <a:extLst xmlns:a="http://schemas.openxmlformats.org/drawingml/2006/main">
              <a:ext uri="{FF2B5EF4-FFF2-40B4-BE49-F238E27FC236}">
                <a16:creationId xmlns:a16="http://schemas.microsoft.com/office/drawing/2014/main" id="{C21F9E30-4E54-4235-B1ED-88409160569B}"/>
              </a:ext>
            </a:extLst>
          </p:cNvPr>
          <p:cNvSpPr>
            <a:spLocks xmlns:a="http://schemas.openxmlformats.org/drawingml/2006/main" noGrp="1"/>
          </p:cNvSpPr>
          <p:nvPr/>
        </p:nvSpPr>
        <p:spPr>
          <a:xfrm xmlns:a="http://schemas.openxmlformats.org/drawingml/2006/main">
            <a:off x="8991600" y="3314700"/>
            <a:ext cx="25812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250" b="1">
                <a:solidFill>
                  <a:srgbClr val="FFFFFF"/>
                </a:solidFill>
                <a:latin typeface="Rubik"/>
                <a:ea typeface="Rubik"/>
                <a:cs typeface="Rubik"/>
              </a:defRPr>
            </a:defPPr>
            <a:lvl1pPr algn="ctr">
              <a:defRPr sz="2250" b="1">
                <a:solidFill>
                  <a:srgbClr val="FFFFFF"/>
                </a:solidFill>
                <a:latin typeface="Rubik"/>
                <a:ea typeface="Rubik"/>
                <a:cs typeface="Rubik"/>
              </a:defRPr>
            </a:lvl1pPr>
            <a:lvl2pPr algn="ctr">
              <a:defRPr sz="2250" b="1">
                <a:solidFill>
                  <a:srgbClr val="FFFFFF"/>
                </a:solidFill>
                <a:latin typeface="Rubik"/>
                <a:ea typeface="Rubik"/>
                <a:cs typeface="Rubik"/>
              </a:defRPr>
            </a:lvl2pPr>
            <a:lvl3pPr algn="ctr">
              <a:defRPr sz="2250" b="1">
                <a:solidFill>
                  <a:srgbClr val="FFFFFF"/>
                </a:solidFill>
                <a:latin typeface="Rubik"/>
                <a:ea typeface="Rubik"/>
                <a:cs typeface="Rubik"/>
              </a:defRPr>
            </a:lvl3pPr>
            <a:lvl4pPr algn="ctr">
              <a:defRPr sz="2250" b="1">
                <a:solidFill>
                  <a:srgbClr val="FFFFFF"/>
                </a:solidFill>
                <a:latin typeface="Rubik"/>
                <a:ea typeface="Rubik"/>
                <a:cs typeface="Rubik"/>
              </a:defRPr>
            </a:lvl4pPr>
            <a:lvl5pPr algn="ctr">
              <a:defRPr sz="2250" b="1">
                <a:solidFill>
                  <a:srgbClr val="FFFFFF"/>
                </a:solidFill>
                <a:latin typeface="Rubik"/>
                <a:ea typeface="Rubik"/>
                <a:cs typeface="Rubik"/>
              </a:defRPr>
            </a:lvl5pPr>
            <a:lvl6pPr algn="ctr">
              <a:defRPr sz="2250" b="1">
                <a:solidFill>
                  <a:srgbClr val="FFFFFF"/>
                </a:solidFill>
                <a:latin typeface="Rubik"/>
                <a:ea typeface="Rubik"/>
                <a:cs typeface="Rubik"/>
              </a:defRPr>
            </a:lvl6pPr>
            <a:lvl7pPr algn="ctr">
              <a:defRPr sz="2250" b="1">
                <a:solidFill>
                  <a:srgbClr val="FFFFFF"/>
                </a:solidFill>
                <a:latin typeface="Rubik"/>
                <a:ea typeface="Rubik"/>
                <a:cs typeface="Rubik"/>
              </a:defRPr>
            </a:lvl7pPr>
            <a:lvl8pPr algn="ctr">
              <a:defRPr sz="2250" b="1">
                <a:solidFill>
                  <a:srgbClr val="FFFFFF"/>
                </a:solidFill>
                <a:latin typeface="Rubik"/>
                <a:ea typeface="Rubik"/>
                <a:cs typeface="Rubik"/>
              </a:defRPr>
            </a:lvl8pPr>
            <a:lvl9pPr algn="ctr">
              <a:defRPr sz="2250" b="1">
                <a:solidFill>
                  <a:srgbClr val="FFFFFF"/>
                </a:solidFill>
                <a:latin typeface="Rubik"/>
                <a:ea typeface="Rubik"/>
                <a:cs typeface="Rubik"/>
              </a:defRPr>
            </a:lvl9pPr>
          </a:lstStyle>
          <a:p xmlns:a="http://schemas.openxmlformats.org/drawingml/2006/main">
            <a:pPr algn="ctr" rtl="1">
              <a:lnSpc>
                <a:spcPct val="110000"/>
              </a:lnSpc>
              <a:buNone/>
              <a:defRPr sz="2250" b="1">
                <a:solidFill>
                  <a:srgbClr val="FFFFFF"/>
                </a:solidFill>
                <a:latin typeface="Rubik"/>
                <a:ea typeface="Rubik"/>
                <a:cs typeface="Rubik"/>
              </a:defRPr>
            </a:pPr>
            <a:r>
              <a:rPr sz="2250" b="1" lang="he-IL">
                <a:solidFill>
                  <a:srgbClr val="FFFFFF"/>
                </a:solidFill>
                <a:latin typeface="Rubik"/>
                <a:ea typeface="Rubik"/>
                <a:cs typeface="Rubik"/>
              </a:rPr>
              <a:t>המפגש הבא</a:t>
            </a:r>
          </a:p>
        </p:txBody>
      </p:sp>
      <p:sp>
        <p:nvSpPr>
          <p:cNvPr id="26" name="היכרות עם הצוותים,&#10;ראיונות אישיים ושיבוץ&#10;לצוות לעונת 2027">
            <a:extLst xmlns:a="http://schemas.openxmlformats.org/drawingml/2006/main">
              <a:ext uri="{FF2B5EF4-FFF2-40B4-BE49-F238E27FC236}">
                <a16:creationId xmlns:a16="http://schemas.microsoft.com/office/drawing/2014/main" id="{2535FF51-F818-41C4-8116-953EFD6BA7B4}"/>
              </a:ext>
            </a:extLst>
          </p:cNvPr>
          <p:cNvSpPr>
            <a:spLocks xmlns:a="http://schemas.openxmlformats.org/drawingml/2006/main" noGrp="1"/>
          </p:cNvSpPr>
          <p:nvPr/>
        </p:nvSpPr>
        <p:spPr>
          <a:xfrm xmlns:a="http://schemas.openxmlformats.org/drawingml/2006/main">
            <a:off x="8991600" y="4105275"/>
            <a:ext cx="2581275"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0">
                <a:solidFill>
                  <a:srgbClr val="FFFFFF"/>
                </a:solidFill>
                <a:latin typeface="Rubik"/>
                <a:ea typeface="Rubik"/>
                <a:cs typeface="Rubik"/>
              </a:defRPr>
            </a:defPPr>
            <a:lvl1pPr algn="ctr">
              <a:defRPr sz="1950" b="0">
                <a:solidFill>
                  <a:srgbClr val="FFFFFF"/>
                </a:solidFill>
                <a:latin typeface="Rubik"/>
                <a:ea typeface="Rubik"/>
                <a:cs typeface="Rubik"/>
              </a:defRPr>
            </a:lvl1pPr>
            <a:lvl2pPr algn="ctr">
              <a:defRPr sz="1950" b="0">
                <a:solidFill>
                  <a:srgbClr val="FFFFFF"/>
                </a:solidFill>
                <a:latin typeface="Rubik"/>
                <a:ea typeface="Rubik"/>
                <a:cs typeface="Rubik"/>
              </a:defRPr>
            </a:lvl2pPr>
            <a:lvl3pPr algn="ctr">
              <a:defRPr sz="1950" b="0">
                <a:solidFill>
                  <a:srgbClr val="FFFFFF"/>
                </a:solidFill>
                <a:latin typeface="Rubik"/>
                <a:ea typeface="Rubik"/>
                <a:cs typeface="Rubik"/>
              </a:defRPr>
            </a:lvl3pPr>
            <a:lvl4pPr algn="ctr">
              <a:defRPr sz="1950" b="0">
                <a:solidFill>
                  <a:srgbClr val="FFFFFF"/>
                </a:solidFill>
                <a:latin typeface="Rubik"/>
                <a:ea typeface="Rubik"/>
                <a:cs typeface="Rubik"/>
              </a:defRPr>
            </a:lvl4pPr>
            <a:lvl5pPr algn="ctr">
              <a:defRPr sz="1950" b="0">
                <a:solidFill>
                  <a:srgbClr val="FFFFFF"/>
                </a:solidFill>
                <a:latin typeface="Rubik"/>
                <a:ea typeface="Rubik"/>
                <a:cs typeface="Rubik"/>
              </a:defRPr>
            </a:lvl5pPr>
            <a:lvl6pPr algn="ctr">
              <a:defRPr sz="1950" b="0">
                <a:solidFill>
                  <a:srgbClr val="FFFFFF"/>
                </a:solidFill>
                <a:latin typeface="Rubik"/>
                <a:ea typeface="Rubik"/>
                <a:cs typeface="Rubik"/>
              </a:defRPr>
            </a:lvl6pPr>
            <a:lvl7pPr algn="ctr">
              <a:defRPr sz="1950" b="0">
                <a:solidFill>
                  <a:srgbClr val="FFFFFF"/>
                </a:solidFill>
                <a:latin typeface="Rubik"/>
                <a:ea typeface="Rubik"/>
                <a:cs typeface="Rubik"/>
              </a:defRPr>
            </a:lvl7pPr>
            <a:lvl8pPr algn="ctr">
              <a:defRPr sz="1950" b="0">
                <a:solidFill>
                  <a:srgbClr val="FFFFFF"/>
                </a:solidFill>
                <a:latin typeface="Rubik"/>
                <a:ea typeface="Rubik"/>
                <a:cs typeface="Rubik"/>
              </a:defRPr>
            </a:lvl8pPr>
            <a:lvl9pPr algn="ctr">
              <a:defRPr sz="1950" b="0">
                <a:solidFill>
                  <a:srgbClr val="FFFFFF"/>
                </a:solidFill>
                <a:latin typeface="Rubik"/>
                <a:ea typeface="Rubik"/>
                <a:cs typeface="Rubik"/>
              </a:defRPr>
            </a:lvl9pPr>
          </a:lstStyle>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היכרות עם הצוותים,</a:t>
            </a:r>
          </a:p>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ראיונות אישיים ושיבוץ</a:t>
            </a:r>
          </a:p>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לצוות לעונת 2027</a:t>
            </a:r>
          </a:p>
        </p:txBody>
      </p:sp>
      <p:sp>
        <p:nvSpPr>
          <p:cNvPr id="27" name="Template divider">
            <a:extLst xmlns:a="http://schemas.openxmlformats.org/drawingml/2006/main">
              <a:ext uri="{FF2B5EF4-FFF2-40B4-BE49-F238E27FC236}">
                <a16:creationId xmlns:a16="http://schemas.microsoft.com/office/drawing/2014/main" id="{4C9B2AC5-AE3B-4685-9ABB-CDD8AE45C3FE}"/>
              </a:ext>
            </a:extLst>
          </p:cNvPr>
          <p:cNvSpPr>
            <a:spLocks xmlns:a="http://schemas.openxmlformats.org/drawingml/2006/main" noGrp="1"/>
          </p:cNvSpPr>
          <p:nvPr/>
        </p:nvSpPr>
        <p:spPr>
          <a:xfrm xmlns:a="http://schemas.openxmlformats.org/drawingml/2006/main">
            <a:off x="8867775" y="2381250"/>
            <a:ext cx="9525" cy="32861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28" name="חץ שמאלה לשלב הבא">
            <a:extLst xmlns:a="http://schemas.openxmlformats.org/drawingml/2006/main">
              <a:ext uri="{FF2B5EF4-FFF2-40B4-BE49-F238E27FC236}">
                <a16:creationId xmlns:a16="http://schemas.microsoft.com/office/drawing/2014/main" id="{D5ADD116-1B40-423B-9EF1-84919389954F}"/>
              </a:ext>
            </a:extLst>
          </p:cNvPr>
          <p:cNvSpPr>
            <a:spLocks xmlns:a="http://schemas.openxmlformats.org/drawingml/2006/main" noGrp="1"/>
          </p:cNvSpPr>
          <p:nvPr/>
        </p:nvSpPr>
        <p:spPr>
          <a:xfrm xmlns:a="http://schemas.openxmlformats.org/drawingml/2006/main">
            <a:off x="7010400" y="2381250"/>
            <a:ext cx="952500" cy="466725"/>
          </a:xfrm>
          <a:prstGeom xmlns:a="http://schemas.openxmlformats.org/drawingml/2006/main" prst="leftArrow">
            <a:avLst/>
          </a:prstGeom>
          <a:solidFill xmlns:a="http://schemas.openxmlformats.org/drawingml/2006/main">
            <a:srgbClr val="FFDBA2"/>
          </a:solidFill>
          <a:ln xmlns:a="http://schemas.openxmlformats.org/drawingml/2006/main" w="0">
            <a:noFill/>
          </a:ln>
        </p:spPr>
      </p:sp>
      <p:sp>
        <p:nvSpPr>
          <p:cNvPr id="29" name="תחילת ההכשרות">
            <a:extLst xmlns:a="http://schemas.openxmlformats.org/drawingml/2006/main">
              <a:ext uri="{FF2B5EF4-FFF2-40B4-BE49-F238E27FC236}">
                <a16:creationId xmlns:a16="http://schemas.microsoft.com/office/drawing/2014/main" id="{8A3DB52E-7688-4B4A-96CB-4A302CC19367}"/>
              </a:ext>
            </a:extLst>
          </p:cNvPr>
          <p:cNvSpPr>
            <a:spLocks xmlns:a="http://schemas.openxmlformats.org/drawingml/2006/main" noGrp="1"/>
          </p:cNvSpPr>
          <p:nvPr/>
        </p:nvSpPr>
        <p:spPr>
          <a:xfrm xmlns:a="http://schemas.openxmlformats.org/drawingml/2006/main">
            <a:off x="6200775" y="3314700"/>
            <a:ext cx="25812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250" b="1">
                <a:solidFill>
                  <a:srgbClr val="FFFFFF"/>
                </a:solidFill>
                <a:latin typeface="Rubik"/>
                <a:ea typeface="Rubik"/>
                <a:cs typeface="Rubik"/>
              </a:defRPr>
            </a:defPPr>
            <a:lvl1pPr algn="ctr">
              <a:defRPr sz="2250" b="1">
                <a:solidFill>
                  <a:srgbClr val="FFFFFF"/>
                </a:solidFill>
                <a:latin typeface="Rubik"/>
                <a:ea typeface="Rubik"/>
                <a:cs typeface="Rubik"/>
              </a:defRPr>
            </a:lvl1pPr>
            <a:lvl2pPr algn="ctr">
              <a:defRPr sz="2250" b="1">
                <a:solidFill>
                  <a:srgbClr val="FFFFFF"/>
                </a:solidFill>
                <a:latin typeface="Rubik"/>
                <a:ea typeface="Rubik"/>
                <a:cs typeface="Rubik"/>
              </a:defRPr>
            </a:lvl2pPr>
            <a:lvl3pPr algn="ctr">
              <a:defRPr sz="2250" b="1">
                <a:solidFill>
                  <a:srgbClr val="FFFFFF"/>
                </a:solidFill>
                <a:latin typeface="Rubik"/>
                <a:ea typeface="Rubik"/>
                <a:cs typeface="Rubik"/>
              </a:defRPr>
            </a:lvl3pPr>
            <a:lvl4pPr algn="ctr">
              <a:defRPr sz="2250" b="1">
                <a:solidFill>
                  <a:srgbClr val="FFFFFF"/>
                </a:solidFill>
                <a:latin typeface="Rubik"/>
                <a:ea typeface="Rubik"/>
                <a:cs typeface="Rubik"/>
              </a:defRPr>
            </a:lvl4pPr>
            <a:lvl5pPr algn="ctr">
              <a:defRPr sz="2250" b="1">
                <a:solidFill>
                  <a:srgbClr val="FFFFFF"/>
                </a:solidFill>
                <a:latin typeface="Rubik"/>
                <a:ea typeface="Rubik"/>
                <a:cs typeface="Rubik"/>
              </a:defRPr>
            </a:lvl5pPr>
            <a:lvl6pPr algn="ctr">
              <a:defRPr sz="2250" b="1">
                <a:solidFill>
                  <a:srgbClr val="FFFFFF"/>
                </a:solidFill>
                <a:latin typeface="Rubik"/>
                <a:ea typeface="Rubik"/>
                <a:cs typeface="Rubik"/>
              </a:defRPr>
            </a:lvl6pPr>
            <a:lvl7pPr algn="ctr">
              <a:defRPr sz="2250" b="1">
                <a:solidFill>
                  <a:srgbClr val="FFFFFF"/>
                </a:solidFill>
                <a:latin typeface="Rubik"/>
                <a:ea typeface="Rubik"/>
                <a:cs typeface="Rubik"/>
              </a:defRPr>
            </a:lvl7pPr>
            <a:lvl8pPr algn="ctr">
              <a:defRPr sz="2250" b="1">
                <a:solidFill>
                  <a:srgbClr val="FFFFFF"/>
                </a:solidFill>
                <a:latin typeface="Rubik"/>
                <a:ea typeface="Rubik"/>
                <a:cs typeface="Rubik"/>
              </a:defRPr>
            </a:lvl8pPr>
            <a:lvl9pPr algn="ctr">
              <a:defRPr sz="2250" b="1">
                <a:solidFill>
                  <a:srgbClr val="FFFFFF"/>
                </a:solidFill>
                <a:latin typeface="Rubik"/>
                <a:ea typeface="Rubik"/>
                <a:cs typeface="Rubik"/>
              </a:defRPr>
            </a:lvl9pPr>
          </a:lstStyle>
          <a:p xmlns:a="http://schemas.openxmlformats.org/drawingml/2006/main">
            <a:pPr algn="ctr" rtl="1">
              <a:lnSpc>
                <a:spcPct val="110000"/>
              </a:lnSpc>
              <a:buNone/>
              <a:defRPr sz="2250" b="1">
                <a:solidFill>
                  <a:srgbClr val="FFFFFF"/>
                </a:solidFill>
                <a:latin typeface="Rubik"/>
                <a:ea typeface="Rubik"/>
                <a:cs typeface="Rubik"/>
              </a:defRPr>
            </a:pPr>
            <a:r>
              <a:rPr sz="2250" b="1" lang="he-IL">
                <a:solidFill>
                  <a:srgbClr val="FFFFFF"/>
                </a:solidFill>
                <a:latin typeface="Rubik"/>
                <a:ea typeface="Rubik"/>
                <a:cs typeface="Rubik"/>
              </a:rPr>
              <a:t>תחילת ההכשרות</a:t>
            </a:r>
          </a:p>
        </p:txBody>
      </p:sp>
      <p:sp>
        <p:nvSpPr>
          <p:cNvPr id="30" name="כל אחד ואחת מתחילים&#10;את מסלול ההכשרות&#10;בתחום הצוות שלהם">
            <a:extLst xmlns:a="http://schemas.openxmlformats.org/drawingml/2006/main">
              <a:ext uri="{FF2B5EF4-FFF2-40B4-BE49-F238E27FC236}">
                <a16:creationId xmlns:a16="http://schemas.microsoft.com/office/drawing/2014/main" id="{148C87EA-F52F-41B8-B1FD-486EA20E9CAF}"/>
              </a:ext>
            </a:extLst>
          </p:cNvPr>
          <p:cNvSpPr>
            <a:spLocks xmlns:a="http://schemas.openxmlformats.org/drawingml/2006/main" noGrp="1"/>
          </p:cNvSpPr>
          <p:nvPr/>
        </p:nvSpPr>
        <p:spPr>
          <a:xfrm xmlns:a="http://schemas.openxmlformats.org/drawingml/2006/main">
            <a:off x="6200775" y="4105275"/>
            <a:ext cx="2581275"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0">
                <a:solidFill>
                  <a:srgbClr val="FFFFFF"/>
                </a:solidFill>
                <a:latin typeface="Rubik"/>
                <a:ea typeface="Rubik"/>
                <a:cs typeface="Rubik"/>
              </a:defRPr>
            </a:defPPr>
            <a:lvl1pPr algn="ctr">
              <a:defRPr sz="1950" b="0">
                <a:solidFill>
                  <a:srgbClr val="FFFFFF"/>
                </a:solidFill>
                <a:latin typeface="Rubik"/>
                <a:ea typeface="Rubik"/>
                <a:cs typeface="Rubik"/>
              </a:defRPr>
            </a:lvl1pPr>
            <a:lvl2pPr algn="ctr">
              <a:defRPr sz="1950" b="0">
                <a:solidFill>
                  <a:srgbClr val="FFFFFF"/>
                </a:solidFill>
                <a:latin typeface="Rubik"/>
                <a:ea typeface="Rubik"/>
                <a:cs typeface="Rubik"/>
              </a:defRPr>
            </a:lvl2pPr>
            <a:lvl3pPr algn="ctr">
              <a:defRPr sz="1950" b="0">
                <a:solidFill>
                  <a:srgbClr val="FFFFFF"/>
                </a:solidFill>
                <a:latin typeface="Rubik"/>
                <a:ea typeface="Rubik"/>
                <a:cs typeface="Rubik"/>
              </a:defRPr>
            </a:lvl3pPr>
            <a:lvl4pPr algn="ctr">
              <a:defRPr sz="1950" b="0">
                <a:solidFill>
                  <a:srgbClr val="FFFFFF"/>
                </a:solidFill>
                <a:latin typeface="Rubik"/>
                <a:ea typeface="Rubik"/>
                <a:cs typeface="Rubik"/>
              </a:defRPr>
            </a:lvl4pPr>
            <a:lvl5pPr algn="ctr">
              <a:defRPr sz="1950" b="0">
                <a:solidFill>
                  <a:srgbClr val="FFFFFF"/>
                </a:solidFill>
                <a:latin typeface="Rubik"/>
                <a:ea typeface="Rubik"/>
                <a:cs typeface="Rubik"/>
              </a:defRPr>
            </a:lvl5pPr>
            <a:lvl6pPr algn="ctr">
              <a:defRPr sz="1950" b="0">
                <a:solidFill>
                  <a:srgbClr val="FFFFFF"/>
                </a:solidFill>
                <a:latin typeface="Rubik"/>
                <a:ea typeface="Rubik"/>
                <a:cs typeface="Rubik"/>
              </a:defRPr>
            </a:lvl6pPr>
            <a:lvl7pPr algn="ctr">
              <a:defRPr sz="1950" b="0">
                <a:solidFill>
                  <a:srgbClr val="FFFFFF"/>
                </a:solidFill>
                <a:latin typeface="Rubik"/>
                <a:ea typeface="Rubik"/>
                <a:cs typeface="Rubik"/>
              </a:defRPr>
            </a:lvl7pPr>
            <a:lvl8pPr algn="ctr">
              <a:defRPr sz="1950" b="0">
                <a:solidFill>
                  <a:srgbClr val="FFFFFF"/>
                </a:solidFill>
                <a:latin typeface="Rubik"/>
                <a:ea typeface="Rubik"/>
                <a:cs typeface="Rubik"/>
              </a:defRPr>
            </a:lvl8pPr>
            <a:lvl9pPr algn="ctr">
              <a:defRPr sz="1950" b="0">
                <a:solidFill>
                  <a:srgbClr val="FFFFFF"/>
                </a:solidFill>
                <a:latin typeface="Rubik"/>
                <a:ea typeface="Rubik"/>
                <a:cs typeface="Rubik"/>
              </a:defRPr>
            </a:lvl9pPr>
          </a:lstStyle>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כל אחד ואחת מתחילים</a:t>
            </a:r>
          </a:p>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את מסלול ההכשרות</a:t>
            </a:r>
          </a:p>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בתחום הצוות שלהם</a:t>
            </a:r>
          </a:p>
        </p:txBody>
      </p:sp>
      <p:sp>
        <p:nvSpPr>
          <p:cNvPr id="31" name="Template divider">
            <a:extLst xmlns:a="http://schemas.openxmlformats.org/drawingml/2006/main">
              <a:ext uri="{FF2B5EF4-FFF2-40B4-BE49-F238E27FC236}">
                <a16:creationId xmlns:a16="http://schemas.microsoft.com/office/drawing/2014/main" id="{5577F725-EBC4-4788-AE10-C2A962620106}"/>
              </a:ext>
            </a:extLst>
          </p:cNvPr>
          <p:cNvSpPr>
            <a:spLocks xmlns:a="http://schemas.openxmlformats.org/drawingml/2006/main" noGrp="1"/>
          </p:cNvSpPr>
          <p:nvPr/>
        </p:nvSpPr>
        <p:spPr>
          <a:xfrm xmlns:a="http://schemas.openxmlformats.org/drawingml/2006/main">
            <a:off x="6076950" y="2381250"/>
            <a:ext cx="9525" cy="32861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32" name="חץ שמאלה לשלב הבא">
            <a:extLst xmlns:a="http://schemas.openxmlformats.org/drawingml/2006/main">
              <a:ext uri="{FF2B5EF4-FFF2-40B4-BE49-F238E27FC236}">
                <a16:creationId xmlns:a16="http://schemas.microsoft.com/office/drawing/2014/main" id="{4BC21B10-0F54-4439-833A-E6386C253C9D}"/>
              </a:ext>
            </a:extLst>
          </p:cNvPr>
          <p:cNvSpPr>
            <a:spLocks xmlns:a="http://schemas.openxmlformats.org/drawingml/2006/main" noGrp="1"/>
          </p:cNvSpPr>
          <p:nvPr/>
        </p:nvSpPr>
        <p:spPr>
          <a:xfrm xmlns:a="http://schemas.openxmlformats.org/drawingml/2006/main">
            <a:off x="4219575" y="2381250"/>
            <a:ext cx="952500" cy="466725"/>
          </a:xfrm>
          <a:prstGeom xmlns:a="http://schemas.openxmlformats.org/drawingml/2006/main" prst="leftArrow">
            <a:avLst/>
          </a:prstGeom>
          <a:solidFill xmlns:a="http://schemas.openxmlformats.org/drawingml/2006/main">
            <a:srgbClr val="FFDBA2"/>
          </a:solidFill>
          <a:ln xmlns:a="http://schemas.openxmlformats.org/drawingml/2006/main" w="0">
            <a:noFill/>
          </a:ln>
        </p:spPr>
      </p:sp>
      <p:sp>
        <p:nvSpPr>
          <p:cNvPr id="33" name="תרגול בצוותים">
            <a:extLst xmlns:a="http://schemas.openxmlformats.org/drawingml/2006/main">
              <a:ext uri="{FF2B5EF4-FFF2-40B4-BE49-F238E27FC236}">
                <a16:creationId xmlns:a16="http://schemas.microsoft.com/office/drawing/2014/main" id="{F40771C0-A202-4F6F-95F6-C7848DDE3F36}"/>
              </a:ext>
            </a:extLst>
          </p:cNvPr>
          <p:cNvSpPr>
            <a:spLocks xmlns:a="http://schemas.openxmlformats.org/drawingml/2006/main" noGrp="1"/>
          </p:cNvSpPr>
          <p:nvPr/>
        </p:nvSpPr>
        <p:spPr>
          <a:xfrm xmlns:a="http://schemas.openxmlformats.org/drawingml/2006/main">
            <a:off x="3409950" y="3314700"/>
            <a:ext cx="25812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250" b="1">
                <a:solidFill>
                  <a:srgbClr val="FFFFFF"/>
                </a:solidFill>
                <a:latin typeface="Rubik"/>
                <a:ea typeface="Rubik"/>
                <a:cs typeface="Rubik"/>
              </a:defRPr>
            </a:defPPr>
            <a:lvl1pPr algn="ctr">
              <a:defRPr sz="2250" b="1">
                <a:solidFill>
                  <a:srgbClr val="FFFFFF"/>
                </a:solidFill>
                <a:latin typeface="Rubik"/>
                <a:ea typeface="Rubik"/>
                <a:cs typeface="Rubik"/>
              </a:defRPr>
            </a:lvl1pPr>
            <a:lvl2pPr algn="ctr">
              <a:defRPr sz="2250" b="1">
                <a:solidFill>
                  <a:srgbClr val="FFFFFF"/>
                </a:solidFill>
                <a:latin typeface="Rubik"/>
                <a:ea typeface="Rubik"/>
                <a:cs typeface="Rubik"/>
              </a:defRPr>
            </a:lvl2pPr>
            <a:lvl3pPr algn="ctr">
              <a:defRPr sz="2250" b="1">
                <a:solidFill>
                  <a:srgbClr val="FFFFFF"/>
                </a:solidFill>
                <a:latin typeface="Rubik"/>
                <a:ea typeface="Rubik"/>
                <a:cs typeface="Rubik"/>
              </a:defRPr>
            </a:lvl3pPr>
            <a:lvl4pPr algn="ctr">
              <a:defRPr sz="2250" b="1">
                <a:solidFill>
                  <a:srgbClr val="FFFFFF"/>
                </a:solidFill>
                <a:latin typeface="Rubik"/>
                <a:ea typeface="Rubik"/>
                <a:cs typeface="Rubik"/>
              </a:defRPr>
            </a:lvl4pPr>
            <a:lvl5pPr algn="ctr">
              <a:defRPr sz="2250" b="1">
                <a:solidFill>
                  <a:srgbClr val="FFFFFF"/>
                </a:solidFill>
                <a:latin typeface="Rubik"/>
                <a:ea typeface="Rubik"/>
                <a:cs typeface="Rubik"/>
              </a:defRPr>
            </a:lvl5pPr>
            <a:lvl6pPr algn="ctr">
              <a:defRPr sz="2250" b="1">
                <a:solidFill>
                  <a:srgbClr val="FFFFFF"/>
                </a:solidFill>
                <a:latin typeface="Rubik"/>
                <a:ea typeface="Rubik"/>
                <a:cs typeface="Rubik"/>
              </a:defRPr>
            </a:lvl6pPr>
            <a:lvl7pPr algn="ctr">
              <a:defRPr sz="2250" b="1">
                <a:solidFill>
                  <a:srgbClr val="FFFFFF"/>
                </a:solidFill>
                <a:latin typeface="Rubik"/>
                <a:ea typeface="Rubik"/>
                <a:cs typeface="Rubik"/>
              </a:defRPr>
            </a:lvl7pPr>
            <a:lvl8pPr algn="ctr">
              <a:defRPr sz="2250" b="1">
                <a:solidFill>
                  <a:srgbClr val="FFFFFF"/>
                </a:solidFill>
                <a:latin typeface="Rubik"/>
                <a:ea typeface="Rubik"/>
                <a:cs typeface="Rubik"/>
              </a:defRPr>
            </a:lvl8pPr>
            <a:lvl9pPr algn="ctr">
              <a:defRPr sz="2250" b="1">
                <a:solidFill>
                  <a:srgbClr val="FFFFFF"/>
                </a:solidFill>
                <a:latin typeface="Rubik"/>
                <a:ea typeface="Rubik"/>
                <a:cs typeface="Rubik"/>
              </a:defRPr>
            </a:lvl9pPr>
          </a:lstStyle>
          <a:p xmlns:a="http://schemas.openxmlformats.org/drawingml/2006/main">
            <a:pPr algn="ctr" rtl="1">
              <a:lnSpc>
                <a:spcPct val="110000"/>
              </a:lnSpc>
              <a:buNone/>
              <a:defRPr sz="2250" b="1">
                <a:solidFill>
                  <a:srgbClr val="FFFFFF"/>
                </a:solidFill>
                <a:latin typeface="Rubik"/>
                <a:ea typeface="Rubik"/>
                <a:cs typeface="Rubik"/>
              </a:defRPr>
            </a:pPr>
            <a:r>
              <a:rPr sz="2250" b="1" lang="he-IL">
                <a:solidFill>
                  <a:srgbClr val="FFFFFF"/>
                </a:solidFill>
                <a:latin typeface="Rubik"/>
                <a:ea typeface="Rubik"/>
                <a:cs typeface="Rubik"/>
              </a:rPr>
              <a:t>תרגול בצוותים</a:t>
            </a:r>
          </a:p>
        </p:txBody>
      </p:sp>
      <p:sp>
        <p:nvSpPr>
          <p:cNvPr id="34" name="מכינים את הרובוט של&#10;2026 לתחרות בדצמבר">
            <a:extLst xmlns:a="http://schemas.openxmlformats.org/drawingml/2006/main">
              <a:ext uri="{FF2B5EF4-FFF2-40B4-BE49-F238E27FC236}">
                <a16:creationId xmlns:a16="http://schemas.microsoft.com/office/drawing/2014/main" id="{6C9E7898-F09E-450D-A9C7-DB2C86790178}"/>
              </a:ext>
            </a:extLst>
          </p:cNvPr>
          <p:cNvSpPr>
            <a:spLocks xmlns:a="http://schemas.openxmlformats.org/drawingml/2006/main" noGrp="1"/>
          </p:cNvSpPr>
          <p:nvPr/>
        </p:nvSpPr>
        <p:spPr>
          <a:xfrm xmlns:a="http://schemas.openxmlformats.org/drawingml/2006/main">
            <a:off x="3409950" y="4105275"/>
            <a:ext cx="2581275"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0">
                <a:solidFill>
                  <a:srgbClr val="FFFFFF"/>
                </a:solidFill>
                <a:latin typeface="Rubik"/>
                <a:ea typeface="Rubik"/>
                <a:cs typeface="Rubik"/>
              </a:defRPr>
            </a:defPPr>
            <a:lvl1pPr algn="ctr">
              <a:defRPr sz="1950" b="0">
                <a:solidFill>
                  <a:srgbClr val="FFFFFF"/>
                </a:solidFill>
                <a:latin typeface="Rubik"/>
                <a:ea typeface="Rubik"/>
                <a:cs typeface="Rubik"/>
              </a:defRPr>
            </a:lvl1pPr>
            <a:lvl2pPr algn="ctr">
              <a:defRPr sz="1950" b="0">
                <a:solidFill>
                  <a:srgbClr val="FFFFFF"/>
                </a:solidFill>
                <a:latin typeface="Rubik"/>
                <a:ea typeface="Rubik"/>
                <a:cs typeface="Rubik"/>
              </a:defRPr>
            </a:lvl2pPr>
            <a:lvl3pPr algn="ctr">
              <a:defRPr sz="1950" b="0">
                <a:solidFill>
                  <a:srgbClr val="FFFFFF"/>
                </a:solidFill>
                <a:latin typeface="Rubik"/>
                <a:ea typeface="Rubik"/>
                <a:cs typeface="Rubik"/>
              </a:defRPr>
            </a:lvl3pPr>
            <a:lvl4pPr algn="ctr">
              <a:defRPr sz="1950" b="0">
                <a:solidFill>
                  <a:srgbClr val="FFFFFF"/>
                </a:solidFill>
                <a:latin typeface="Rubik"/>
                <a:ea typeface="Rubik"/>
                <a:cs typeface="Rubik"/>
              </a:defRPr>
            </a:lvl4pPr>
            <a:lvl5pPr algn="ctr">
              <a:defRPr sz="1950" b="0">
                <a:solidFill>
                  <a:srgbClr val="FFFFFF"/>
                </a:solidFill>
                <a:latin typeface="Rubik"/>
                <a:ea typeface="Rubik"/>
                <a:cs typeface="Rubik"/>
              </a:defRPr>
            </a:lvl5pPr>
            <a:lvl6pPr algn="ctr">
              <a:defRPr sz="1950" b="0">
                <a:solidFill>
                  <a:srgbClr val="FFFFFF"/>
                </a:solidFill>
                <a:latin typeface="Rubik"/>
                <a:ea typeface="Rubik"/>
                <a:cs typeface="Rubik"/>
              </a:defRPr>
            </a:lvl6pPr>
            <a:lvl7pPr algn="ctr">
              <a:defRPr sz="1950" b="0">
                <a:solidFill>
                  <a:srgbClr val="FFFFFF"/>
                </a:solidFill>
                <a:latin typeface="Rubik"/>
                <a:ea typeface="Rubik"/>
                <a:cs typeface="Rubik"/>
              </a:defRPr>
            </a:lvl7pPr>
            <a:lvl8pPr algn="ctr">
              <a:defRPr sz="1950" b="0">
                <a:solidFill>
                  <a:srgbClr val="FFFFFF"/>
                </a:solidFill>
                <a:latin typeface="Rubik"/>
                <a:ea typeface="Rubik"/>
                <a:cs typeface="Rubik"/>
              </a:defRPr>
            </a:lvl8pPr>
            <a:lvl9pPr algn="ctr">
              <a:defRPr sz="1950" b="0">
                <a:solidFill>
                  <a:srgbClr val="FFFFFF"/>
                </a:solidFill>
                <a:latin typeface="Rubik"/>
                <a:ea typeface="Rubik"/>
                <a:cs typeface="Rubik"/>
              </a:defRPr>
            </a:lvl9pPr>
          </a:lstStyle>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מכינים את הרובוט של</a:t>
            </a:r>
          </a:p>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2026 לתחרות בדצמבר</a:t>
            </a:r>
          </a:p>
        </p:txBody>
      </p:sp>
      <p:sp>
        <p:nvSpPr>
          <p:cNvPr id="35" name="Template divider">
            <a:extLst xmlns:a="http://schemas.openxmlformats.org/drawingml/2006/main">
              <a:ext uri="{FF2B5EF4-FFF2-40B4-BE49-F238E27FC236}">
                <a16:creationId xmlns:a16="http://schemas.microsoft.com/office/drawing/2014/main" id="{C471866F-A2DF-4A1D-8E74-D563C39069B5}"/>
              </a:ext>
            </a:extLst>
          </p:cNvPr>
          <p:cNvSpPr>
            <a:spLocks xmlns:a="http://schemas.openxmlformats.org/drawingml/2006/main" noGrp="1"/>
          </p:cNvSpPr>
          <p:nvPr/>
        </p:nvSpPr>
        <p:spPr>
          <a:xfrm xmlns:a="http://schemas.openxmlformats.org/drawingml/2006/main">
            <a:off x="3286125" y="2381250"/>
            <a:ext cx="9525" cy="32861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36" name="חץ שמאלה לשלב הבא">
            <a:extLst xmlns:a="http://schemas.openxmlformats.org/drawingml/2006/main">
              <a:ext uri="{FF2B5EF4-FFF2-40B4-BE49-F238E27FC236}">
                <a16:creationId xmlns:a16="http://schemas.microsoft.com/office/drawing/2014/main" id="{4E974D80-4B1D-4CF1-95ED-10BDFC3E03B5}"/>
              </a:ext>
            </a:extLst>
          </p:cNvPr>
          <p:cNvSpPr>
            <a:spLocks xmlns:a="http://schemas.openxmlformats.org/drawingml/2006/main" noGrp="1"/>
          </p:cNvSpPr>
          <p:nvPr/>
        </p:nvSpPr>
        <p:spPr>
          <a:xfrm xmlns:a="http://schemas.openxmlformats.org/drawingml/2006/main">
            <a:off x="1428750" y="2381250"/>
            <a:ext cx="952500" cy="466725"/>
          </a:xfrm>
          <a:prstGeom xmlns:a="http://schemas.openxmlformats.org/drawingml/2006/main" prst="leftArrow">
            <a:avLst/>
          </a:prstGeom>
          <a:solidFill xmlns:a="http://schemas.openxmlformats.org/drawingml/2006/main">
            <a:srgbClr val="FFDBA2"/>
          </a:solidFill>
          <a:ln xmlns:a="http://schemas.openxmlformats.org/drawingml/2006/main" w="0">
            <a:noFill/>
          </a:ln>
        </p:spPr>
      </p:sp>
      <p:sp>
        <p:nvSpPr>
          <p:cNvPr id="37" name="הרצאות וכיף">
            <a:extLst xmlns:a="http://schemas.openxmlformats.org/drawingml/2006/main">
              <a:ext uri="{FF2B5EF4-FFF2-40B4-BE49-F238E27FC236}">
                <a16:creationId xmlns:a16="http://schemas.microsoft.com/office/drawing/2014/main" id="{991ABF40-6622-4F94-8749-8975ABE1FC91}"/>
              </a:ext>
            </a:extLst>
          </p:cNvPr>
          <p:cNvSpPr>
            <a:spLocks xmlns:a="http://schemas.openxmlformats.org/drawingml/2006/main" noGrp="1"/>
          </p:cNvSpPr>
          <p:nvPr/>
        </p:nvSpPr>
        <p:spPr>
          <a:xfrm xmlns:a="http://schemas.openxmlformats.org/drawingml/2006/main">
            <a:off x="619125" y="3314700"/>
            <a:ext cx="25812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250" b="1">
                <a:solidFill>
                  <a:srgbClr val="FFFFFF"/>
                </a:solidFill>
                <a:latin typeface="Rubik"/>
                <a:ea typeface="Rubik"/>
                <a:cs typeface="Rubik"/>
              </a:defRPr>
            </a:defPPr>
            <a:lvl1pPr algn="ctr">
              <a:defRPr sz="2250" b="1">
                <a:solidFill>
                  <a:srgbClr val="FFFFFF"/>
                </a:solidFill>
                <a:latin typeface="Rubik"/>
                <a:ea typeface="Rubik"/>
                <a:cs typeface="Rubik"/>
              </a:defRPr>
            </a:lvl1pPr>
            <a:lvl2pPr algn="ctr">
              <a:defRPr sz="2250" b="1">
                <a:solidFill>
                  <a:srgbClr val="FFFFFF"/>
                </a:solidFill>
                <a:latin typeface="Rubik"/>
                <a:ea typeface="Rubik"/>
                <a:cs typeface="Rubik"/>
              </a:defRPr>
            </a:lvl2pPr>
            <a:lvl3pPr algn="ctr">
              <a:defRPr sz="2250" b="1">
                <a:solidFill>
                  <a:srgbClr val="FFFFFF"/>
                </a:solidFill>
                <a:latin typeface="Rubik"/>
                <a:ea typeface="Rubik"/>
                <a:cs typeface="Rubik"/>
              </a:defRPr>
            </a:lvl3pPr>
            <a:lvl4pPr algn="ctr">
              <a:defRPr sz="2250" b="1">
                <a:solidFill>
                  <a:srgbClr val="FFFFFF"/>
                </a:solidFill>
                <a:latin typeface="Rubik"/>
                <a:ea typeface="Rubik"/>
                <a:cs typeface="Rubik"/>
              </a:defRPr>
            </a:lvl4pPr>
            <a:lvl5pPr algn="ctr">
              <a:defRPr sz="2250" b="1">
                <a:solidFill>
                  <a:srgbClr val="FFFFFF"/>
                </a:solidFill>
                <a:latin typeface="Rubik"/>
                <a:ea typeface="Rubik"/>
                <a:cs typeface="Rubik"/>
              </a:defRPr>
            </a:lvl5pPr>
            <a:lvl6pPr algn="ctr">
              <a:defRPr sz="2250" b="1">
                <a:solidFill>
                  <a:srgbClr val="FFFFFF"/>
                </a:solidFill>
                <a:latin typeface="Rubik"/>
                <a:ea typeface="Rubik"/>
                <a:cs typeface="Rubik"/>
              </a:defRPr>
            </a:lvl6pPr>
            <a:lvl7pPr algn="ctr">
              <a:defRPr sz="2250" b="1">
                <a:solidFill>
                  <a:srgbClr val="FFFFFF"/>
                </a:solidFill>
                <a:latin typeface="Rubik"/>
                <a:ea typeface="Rubik"/>
                <a:cs typeface="Rubik"/>
              </a:defRPr>
            </a:lvl7pPr>
            <a:lvl8pPr algn="ctr">
              <a:defRPr sz="2250" b="1">
                <a:solidFill>
                  <a:srgbClr val="FFFFFF"/>
                </a:solidFill>
                <a:latin typeface="Rubik"/>
                <a:ea typeface="Rubik"/>
                <a:cs typeface="Rubik"/>
              </a:defRPr>
            </a:lvl8pPr>
            <a:lvl9pPr algn="ctr">
              <a:defRPr sz="2250" b="1">
                <a:solidFill>
                  <a:srgbClr val="FFFFFF"/>
                </a:solidFill>
                <a:latin typeface="Rubik"/>
                <a:ea typeface="Rubik"/>
                <a:cs typeface="Rubik"/>
              </a:defRPr>
            </a:lvl9pPr>
          </a:lstStyle>
          <a:p xmlns:a="http://schemas.openxmlformats.org/drawingml/2006/main">
            <a:pPr algn="ctr" rtl="1">
              <a:lnSpc>
                <a:spcPct val="110000"/>
              </a:lnSpc>
              <a:buNone/>
              <a:defRPr sz="2250" b="1">
                <a:solidFill>
                  <a:srgbClr val="FFFFFF"/>
                </a:solidFill>
                <a:latin typeface="Rubik"/>
                <a:ea typeface="Rubik"/>
                <a:cs typeface="Rubik"/>
              </a:defRPr>
            </a:pPr>
            <a:r>
              <a:rPr sz="2250" b="1" lang="he-IL">
                <a:solidFill>
                  <a:srgbClr val="FFFFFF"/>
                </a:solidFill>
                <a:latin typeface="Rubik"/>
                <a:ea typeface="Rubik"/>
                <a:cs typeface="Rubik"/>
              </a:rPr>
              <a:t>הרצאות וכיף</a:t>
            </a:r>
          </a:p>
        </p:txBody>
      </p:sp>
      <p:sp>
        <p:nvSpPr>
          <p:cNvPr id="38" name="סיורים במקומות ובחברות&#10;ברחבי הארץ, ימי גיבוש&#10;ושיתופי פעולה מגניבים&#10;לאורך כל השנה">
            <a:extLst xmlns:a="http://schemas.openxmlformats.org/drawingml/2006/main">
              <a:ext uri="{FF2B5EF4-FFF2-40B4-BE49-F238E27FC236}">
                <a16:creationId xmlns:a16="http://schemas.microsoft.com/office/drawing/2014/main" id="{6CD4CFD2-32C5-4B07-8E01-8850DF394DD7}"/>
              </a:ext>
            </a:extLst>
          </p:cNvPr>
          <p:cNvSpPr>
            <a:spLocks xmlns:a="http://schemas.openxmlformats.org/drawingml/2006/main" noGrp="1"/>
          </p:cNvSpPr>
          <p:nvPr/>
        </p:nvSpPr>
        <p:spPr>
          <a:xfrm xmlns:a="http://schemas.openxmlformats.org/drawingml/2006/main">
            <a:off x="619125" y="4105275"/>
            <a:ext cx="2581275"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0">
                <a:solidFill>
                  <a:srgbClr val="FFFFFF"/>
                </a:solidFill>
                <a:latin typeface="Rubik"/>
                <a:ea typeface="Rubik"/>
                <a:cs typeface="Rubik"/>
              </a:defRPr>
            </a:defPPr>
            <a:lvl1pPr algn="ctr">
              <a:defRPr sz="1950" b="0">
                <a:solidFill>
                  <a:srgbClr val="FFFFFF"/>
                </a:solidFill>
                <a:latin typeface="Rubik"/>
                <a:ea typeface="Rubik"/>
                <a:cs typeface="Rubik"/>
              </a:defRPr>
            </a:lvl1pPr>
            <a:lvl2pPr algn="ctr">
              <a:defRPr sz="1950" b="0">
                <a:solidFill>
                  <a:srgbClr val="FFFFFF"/>
                </a:solidFill>
                <a:latin typeface="Rubik"/>
                <a:ea typeface="Rubik"/>
                <a:cs typeface="Rubik"/>
              </a:defRPr>
            </a:lvl2pPr>
            <a:lvl3pPr algn="ctr">
              <a:defRPr sz="1950" b="0">
                <a:solidFill>
                  <a:srgbClr val="FFFFFF"/>
                </a:solidFill>
                <a:latin typeface="Rubik"/>
                <a:ea typeface="Rubik"/>
                <a:cs typeface="Rubik"/>
              </a:defRPr>
            </a:lvl3pPr>
            <a:lvl4pPr algn="ctr">
              <a:defRPr sz="1950" b="0">
                <a:solidFill>
                  <a:srgbClr val="FFFFFF"/>
                </a:solidFill>
                <a:latin typeface="Rubik"/>
                <a:ea typeface="Rubik"/>
                <a:cs typeface="Rubik"/>
              </a:defRPr>
            </a:lvl4pPr>
            <a:lvl5pPr algn="ctr">
              <a:defRPr sz="1950" b="0">
                <a:solidFill>
                  <a:srgbClr val="FFFFFF"/>
                </a:solidFill>
                <a:latin typeface="Rubik"/>
                <a:ea typeface="Rubik"/>
                <a:cs typeface="Rubik"/>
              </a:defRPr>
            </a:lvl5pPr>
            <a:lvl6pPr algn="ctr">
              <a:defRPr sz="1950" b="0">
                <a:solidFill>
                  <a:srgbClr val="FFFFFF"/>
                </a:solidFill>
                <a:latin typeface="Rubik"/>
                <a:ea typeface="Rubik"/>
                <a:cs typeface="Rubik"/>
              </a:defRPr>
            </a:lvl6pPr>
            <a:lvl7pPr algn="ctr">
              <a:defRPr sz="1950" b="0">
                <a:solidFill>
                  <a:srgbClr val="FFFFFF"/>
                </a:solidFill>
                <a:latin typeface="Rubik"/>
                <a:ea typeface="Rubik"/>
                <a:cs typeface="Rubik"/>
              </a:defRPr>
            </a:lvl7pPr>
            <a:lvl8pPr algn="ctr">
              <a:defRPr sz="1950" b="0">
                <a:solidFill>
                  <a:srgbClr val="FFFFFF"/>
                </a:solidFill>
                <a:latin typeface="Rubik"/>
                <a:ea typeface="Rubik"/>
                <a:cs typeface="Rubik"/>
              </a:defRPr>
            </a:lvl8pPr>
            <a:lvl9pPr algn="ctr">
              <a:defRPr sz="1950" b="0">
                <a:solidFill>
                  <a:srgbClr val="FFFFFF"/>
                </a:solidFill>
                <a:latin typeface="Rubik"/>
                <a:ea typeface="Rubik"/>
                <a:cs typeface="Rubik"/>
              </a:defRPr>
            </a:lvl9pPr>
          </a:lstStyle>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סיורים במקומות ובחברות</a:t>
            </a:r>
          </a:p>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ברחבי הארץ, ימי גיבוש</a:t>
            </a:r>
          </a:p>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ושיתופי פעולה מגניבים</a:t>
            </a:r>
          </a:p>
          <a:p xmlns:a="http://schemas.openxmlformats.org/drawingml/2006/main">
            <a:pPr algn="ctr" rtl="1">
              <a:lnSpc>
                <a:spcPct val="110000"/>
              </a:lnSpc>
              <a:buNone/>
              <a:defRPr sz="1950" b="0">
                <a:solidFill>
                  <a:srgbClr val="FFFFFF"/>
                </a:solidFill>
                <a:latin typeface="Rubik"/>
                <a:ea typeface="Rubik"/>
                <a:cs typeface="Rubik"/>
              </a:defRPr>
            </a:pPr>
            <a:r>
              <a:rPr sz="1950" b="0" lang="he-IL">
                <a:solidFill>
                  <a:srgbClr val="FFFFFF"/>
                </a:solidFill>
                <a:latin typeface="Rubik"/>
                <a:ea typeface="Rubik"/>
                <a:cs typeface="Rubik"/>
              </a:rPr>
              <a:t>לאורך כל השנה</a:t>
            </a:r>
          </a:p>
        </p:txBody>
      </p:sp>
    </p:spTree>
    <p:extLst>
      <p:ext uri="{BB962C8B-B14F-4D97-AF65-F5344CB8AC3E}">
        <p14:creationId xmlns:p14="http://schemas.microsoft.com/office/powerpoint/2010/main" val="1292869007"/>
      </p:ext>
    </p:extLst>
  </p:cSld>
</p:sld>
</file>

<file path=ppt/slides/slide12.xml><?xml version="1.0" encoding="utf-8"?>
<p:sld xmlns:p="http://schemas.openxmlformats.org/presentationml/2006/main">
  <p:cSld>
    <p:bg>
      <p:bgPr>
        <a:solidFill xmlns:a="http://schemas.openxmlformats.org/drawingml/2006/main">
          <a:srgbClr val="3F6387"/>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B59E2541-D59E-4A4D-8EFC-C5B6F1195285}"/>
              </a:ext>
            </a:extLst>
          </p:cNvPr>
          <p:cNvPicPr>
            <a:picLocks xmlns:a="http://schemas.openxmlformats.org/drawingml/2006/main" noChangeAspect="1"/>
          </p:cNvPicPr>
          <p:nvPr/>
        </p:nvPicPr>
        <p:blipFill>
          <a:blip xmlns:r="http://schemas.openxmlformats.org/officeDocument/2006/relationships" xmlns:a="http://schemas.openxmlformats.org/drawingml/2006/main" r:embed="R6b1eb9676850461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נתראה בשבוע הבא!">
            <a:extLst xmlns:a="http://schemas.openxmlformats.org/drawingml/2006/main">
              <a:ext uri="{FF2B5EF4-FFF2-40B4-BE49-F238E27FC236}">
                <a16:creationId xmlns:a16="http://schemas.microsoft.com/office/drawing/2014/main" id="{0EAEE23F-475D-4BBD-A45C-097C52BD5F9E}"/>
              </a:ext>
            </a:extLst>
          </p:cNvPr>
          <p:cNvSpPr>
            <a:spLocks xmlns:a="http://schemas.openxmlformats.org/drawingml/2006/main" noGrp="1"/>
          </p:cNvSpPr>
          <p:nvPr/>
        </p:nvSpPr>
        <p:spPr>
          <a:xfrm xmlns:a="http://schemas.openxmlformats.org/drawingml/2006/main">
            <a:off x="3667125" y="685800"/>
            <a:ext cx="79152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4800" b="1">
                <a:solidFill>
                  <a:srgbClr val="FFFFFF"/>
                </a:solidFill>
                <a:latin typeface="Rubik"/>
                <a:ea typeface="Rubik"/>
                <a:cs typeface="Rubik"/>
              </a:defRPr>
            </a:defPPr>
            <a:lvl1pPr algn="r">
              <a:defRPr sz="4800" b="1">
                <a:solidFill>
                  <a:srgbClr val="FFFFFF"/>
                </a:solidFill>
                <a:latin typeface="Rubik"/>
                <a:ea typeface="Rubik"/>
                <a:cs typeface="Rubik"/>
              </a:defRPr>
            </a:lvl1pPr>
            <a:lvl2pPr algn="r">
              <a:defRPr sz="4800" b="1">
                <a:solidFill>
                  <a:srgbClr val="FFFFFF"/>
                </a:solidFill>
                <a:latin typeface="Rubik"/>
                <a:ea typeface="Rubik"/>
                <a:cs typeface="Rubik"/>
              </a:defRPr>
            </a:lvl2pPr>
            <a:lvl3pPr algn="r">
              <a:defRPr sz="4800" b="1">
                <a:solidFill>
                  <a:srgbClr val="FFFFFF"/>
                </a:solidFill>
                <a:latin typeface="Rubik"/>
                <a:ea typeface="Rubik"/>
                <a:cs typeface="Rubik"/>
              </a:defRPr>
            </a:lvl3pPr>
            <a:lvl4pPr algn="r">
              <a:defRPr sz="4800" b="1">
                <a:solidFill>
                  <a:srgbClr val="FFFFFF"/>
                </a:solidFill>
                <a:latin typeface="Rubik"/>
                <a:ea typeface="Rubik"/>
                <a:cs typeface="Rubik"/>
              </a:defRPr>
            </a:lvl4pPr>
            <a:lvl5pPr algn="r">
              <a:defRPr sz="4800" b="1">
                <a:solidFill>
                  <a:srgbClr val="FFFFFF"/>
                </a:solidFill>
                <a:latin typeface="Rubik"/>
                <a:ea typeface="Rubik"/>
                <a:cs typeface="Rubik"/>
              </a:defRPr>
            </a:lvl5pPr>
            <a:lvl6pPr algn="r">
              <a:defRPr sz="4800" b="1">
                <a:solidFill>
                  <a:srgbClr val="FFFFFF"/>
                </a:solidFill>
                <a:latin typeface="Rubik"/>
                <a:ea typeface="Rubik"/>
                <a:cs typeface="Rubik"/>
              </a:defRPr>
            </a:lvl6pPr>
            <a:lvl7pPr algn="r">
              <a:defRPr sz="4800" b="1">
                <a:solidFill>
                  <a:srgbClr val="FFFFFF"/>
                </a:solidFill>
                <a:latin typeface="Rubik"/>
                <a:ea typeface="Rubik"/>
                <a:cs typeface="Rubik"/>
              </a:defRPr>
            </a:lvl7pPr>
            <a:lvl8pPr algn="r">
              <a:defRPr sz="4800" b="1">
                <a:solidFill>
                  <a:srgbClr val="FFFFFF"/>
                </a:solidFill>
                <a:latin typeface="Rubik"/>
                <a:ea typeface="Rubik"/>
                <a:cs typeface="Rubik"/>
              </a:defRPr>
            </a:lvl8pPr>
            <a:lvl9pPr algn="r">
              <a:defRPr sz="4800" b="1">
                <a:solidFill>
                  <a:srgbClr val="FFFFFF"/>
                </a:solidFill>
                <a:latin typeface="Rubik"/>
                <a:ea typeface="Rubik"/>
                <a:cs typeface="Rubik"/>
              </a:defRPr>
            </a:lvl9pPr>
          </a:lstStyle>
          <a:p xmlns:a="http://schemas.openxmlformats.org/drawingml/2006/main">
            <a:pPr algn="r" rtl="1">
              <a:lnSpc>
                <a:spcPct val="110000"/>
              </a:lnSpc>
              <a:buNone/>
              <a:defRPr sz="4800" b="1" lang="he-IL">
                <a:solidFill>
                  <a:srgbClr val="FFFFFF"/>
                </a:solidFill>
                <a:latin typeface="Rubik"/>
                <a:ea typeface="Rubik"/>
                <a:cs typeface="Rubik"/>
              </a:defRPr>
            </a:pPr>
            <a:r>
              <a:rPr sz="4800" b="1" lang="he-IL">
                <a:solidFill>
                  <a:srgbClr val="FFFFFF"/>
                </a:solidFill>
                <a:latin typeface="Rubik"/>
                <a:ea typeface="Rubik"/>
                <a:cs typeface="Rubik"/>
              </a:rPr>
              <a:t>נתראה בשבוע הבא!</a:t>
            </a:r>
          </a:p>
        </p:txBody>
      </p:sp>
      <p:pic>
        <p:nvPicPr>
          <p:cNvPr id="3" name="" descr="סמל Da Vinci המדויק שסופק על ידי המשתמש">
            <a:extLst xmlns:a="http://schemas.openxmlformats.org/drawingml/2006/main">
              <a:ext uri="{FF2B5EF4-FFF2-40B4-BE49-F238E27FC236}">
                <a16:creationId xmlns:a16="http://schemas.microsoft.com/office/drawing/2014/main" id="{F7B7B070-C888-402D-B72F-362B21243BC7}"/>
              </a:ext>
            </a:extLst>
          </p:cNvPr>
          <p:cNvPicPr>
            <a:picLocks xmlns:a="http://schemas.openxmlformats.org/drawingml/2006/main" noChangeAspect="1"/>
          </p:cNvPicPr>
          <p:nvPr/>
        </p:nvPicPr>
        <p:blipFill>
          <a:blip xmlns:r="http://schemas.openxmlformats.org/officeDocument/2006/relationships" xmlns:a="http://schemas.openxmlformats.org/drawingml/2006/main" r:embed="R8d032ed3be7b4a6e"/>
          <a:stretch xmlns:a="http://schemas.openxmlformats.org/drawingml/2006/main"/>
        </p:blipFill>
        <p:spPr>
          <a:xfrm xmlns:a="http://schemas.openxmlformats.org/drawingml/2006/main">
            <a:off x="1676400" y="1867840"/>
            <a:ext cx="2571750" cy="2588920"/>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06C69B12-292F-4DAF-8A2F-EDE0AFB29674}"/>
              </a:ext>
            </a:extLst>
          </p:cNvPr>
          <p:cNvPicPr>
            <a:picLocks xmlns:a="http://schemas.openxmlformats.org/drawingml/2006/main" noChangeAspect="1"/>
          </p:cNvPicPr>
          <p:nvPr/>
        </p:nvPicPr>
        <p:blipFill>
          <a:blip xmlns:r="http://schemas.openxmlformats.org/officeDocument/2006/relationships" xmlns:a="http://schemas.openxmlformats.org/drawingml/2006/main" r:embed="R3074c80c54a146b9"/>
          <a:stretch xmlns:a="http://schemas.openxmlformats.org/drawingml/2006/main"/>
        </p:blipFill>
        <p:spPr>
          <a:xfrm xmlns:a="http://schemas.openxmlformats.org/drawingml/2006/main">
            <a:off x="6354128" y="1714500"/>
            <a:ext cx="4703445" cy="1238250"/>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5B2F7C01-924A-4D51-8EB9-8531DAB26499}"/>
              </a:ext>
            </a:extLst>
          </p:cNvPr>
          <p:cNvPicPr>
            <a:picLocks xmlns:a="http://schemas.openxmlformats.org/drawingml/2006/main" noChangeAspect="1"/>
          </p:cNvPicPr>
          <p:nvPr/>
        </p:nvPicPr>
        <p:blipFill>
          <a:blip xmlns:r="http://schemas.openxmlformats.org/officeDocument/2006/relationships" xmlns:a="http://schemas.openxmlformats.org/drawingml/2006/main" r:embed="Rbd5ff3954ab84f9a"/>
          <a:stretch xmlns:a="http://schemas.openxmlformats.org/drawingml/2006/main"/>
        </p:blipFill>
        <p:spPr>
          <a:xfrm xmlns:a="http://schemas.openxmlformats.org/drawingml/2006/main">
            <a:off x="6455093" y="3048000"/>
            <a:ext cx="4655663" cy="1694667"/>
          </a:xfrm>
          <a:prstGeom xmlns:a="http://schemas.openxmlformats.org/drawingml/2006/main" prst="rect">
            <a:avLst/>
          </a:prstGeom>
        </p:spPr>
      </p:pic>
      <p:sp>
        <p:nvSpPr>
          <p:cNvPr id="6" name="Template divider">
            <a:extLst xmlns:a="http://schemas.openxmlformats.org/drawingml/2006/main">
              <a:ext uri="{FF2B5EF4-FFF2-40B4-BE49-F238E27FC236}">
                <a16:creationId xmlns:a16="http://schemas.microsoft.com/office/drawing/2014/main" id="{1F962552-2E21-4848-9EAF-48B165388134}"/>
              </a:ext>
            </a:extLst>
          </p:cNvPr>
          <p:cNvSpPr>
            <a:spLocks xmlns:a="http://schemas.openxmlformats.org/drawingml/2006/main" noGrp="1"/>
          </p:cNvSpPr>
          <p:nvPr/>
        </p:nvSpPr>
        <p:spPr>
          <a:xfrm xmlns:a="http://schemas.openxmlformats.org/drawingml/2006/main">
            <a:off x="5238750" y="4867275"/>
            <a:ext cx="5334000" cy="9525"/>
          </a:xfrm>
          <a:prstGeom xmlns:a="http://schemas.openxmlformats.org/drawingml/2006/main" prst="rect">
            <a:avLst/>
          </a:prstGeom>
          <a:solidFill xmlns:a="http://schemas.openxmlformats.org/drawingml/2006/main">
            <a:srgbClr val="F4D3A0">
              <a:alpha val="42000"/>
            </a:srgbClr>
          </a:solidFill>
          <a:ln xmlns:a="http://schemas.openxmlformats.org/drawingml/2006/main" w="0">
            <a:noFill/>
          </a:ln>
        </p:spPr>
      </p:sp>
      <p:sp>
        <p:nvSpPr>
          <p:cNvPr id="7" name="שמחים שהצטרפתם אלינו">
            <a:extLst xmlns:a="http://schemas.openxmlformats.org/drawingml/2006/main">
              <a:ext uri="{FF2B5EF4-FFF2-40B4-BE49-F238E27FC236}">
                <a16:creationId xmlns:a16="http://schemas.microsoft.com/office/drawing/2014/main" id="{951A68CE-3D05-43FC-A193-4A7E648C1FB1}"/>
              </a:ext>
            </a:extLst>
          </p:cNvPr>
          <p:cNvSpPr>
            <a:spLocks xmlns:a="http://schemas.openxmlformats.org/drawingml/2006/main" noGrp="1"/>
          </p:cNvSpPr>
          <p:nvPr/>
        </p:nvSpPr>
        <p:spPr>
          <a:xfrm xmlns:a="http://schemas.openxmlformats.org/drawingml/2006/main">
            <a:off x="5238750" y="5067300"/>
            <a:ext cx="5334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250" b="1">
                <a:solidFill>
                  <a:srgbClr val="FFFFFF"/>
                </a:solidFill>
                <a:latin typeface="Rubik"/>
                <a:ea typeface="Rubik"/>
                <a:cs typeface="Rubik"/>
              </a:defRPr>
            </a:defPPr>
            <a:lvl1pPr algn="r">
              <a:defRPr sz="2250" b="1">
                <a:solidFill>
                  <a:srgbClr val="FFFFFF"/>
                </a:solidFill>
                <a:latin typeface="Rubik"/>
                <a:ea typeface="Rubik"/>
                <a:cs typeface="Rubik"/>
              </a:defRPr>
            </a:lvl1pPr>
            <a:lvl2pPr algn="r">
              <a:defRPr sz="2250" b="1">
                <a:solidFill>
                  <a:srgbClr val="FFFFFF"/>
                </a:solidFill>
                <a:latin typeface="Rubik"/>
                <a:ea typeface="Rubik"/>
                <a:cs typeface="Rubik"/>
              </a:defRPr>
            </a:lvl2pPr>
            <a:lvl3pPr algn="r">
              <a:defRPr sz="2250" b="1">
                <a:solidFill>
                  <a:srgbClr val="FFFFFF"/>
                </a:solidFill>
                <a:latin typeface="Rubik"/>
                <a:ea typeface="Rubik"/>
                <a:cs typeface="Rubik"/>
              </a:defRPr>
            </a:lvl3pPr>
            <a:lvl4pPr algn="r">
              <a:defRPr sz="2250" b="1">
                <a:solidFill>
                  <a:srgbClr val="FFFFFF"/>
                </a:solidFill>
                <a:latin typeface="Rubik"/>
                <a:ea typeface="Rubik"/>
                <a:cs typeface="Rubik"/>
              </a:defRPr>
            </a:lvl4pPr>
            <a:lvl5pPr algn="r">
              <a:defRPr sz="2250" b="1">
                <a:solidFill>
                  <a:srgbClr val="FFFFFF"/>
                </a:solidFill>
                <a:latin typeface="Rubik"/>
                <a:ea typeface="Rubik"/>
                <a:cs typeface="Rubik"/>
              </a:defRPr>
            </a:lvl5pPr>
            <a:lvl6pPr algn="r">
              <a:defRPr sz="2250" b="1">
                <a:solidFill>
                  <a:srgbClr val="FFFFFF"/>
                </a:solidFill>
                <a:latin typeface="Rubik"/>
                <a:ea typeface="Rubik"/>
                <a:cs typeface="Rubik"/>
              </a:defRPr>
            </a:lvl6pPr>
            <a:lvl7pPr algn="r">
              <a:defRPr sz="2250" b="1">
                <a:solidFill>
                  <a:srgbClr val="FFFFFF"/>
                </a:solidFill>
                <a:latin typeface="Rubik"/>
                <a:ea typeface="Rubik"/>
                <a:cs typeface="Rubik"/>
              </a:defRPr>
            </a:lvl7pPr>
            <a:lvl8pPr algn="r">
              <a:defRPr sz="2250" b="1">
                <a:solidFill>
                  <a:srgbClr val="FFFFFF"/>
                </a:solidFill>
                <a:latin typeface="Rubik"/>
                <a:ea typeface="Rubik"/>
                <a:cs typeface="Rubik"/>
              </a:defRPr>
            </a:lvl8pPr>
            <a:lvl9pPr algn="r">
              <a:defRPr sz="2250" b="1">
                <a:solidFill>
                  <a:srgbClr val="FFFFFF"/>
                </a:solidFill>
                <a:latin typeface="Rubik"/>
                <a:ea typeface="Rubik"/>
                <a:cs typeface="Rubik"/>
              </a:defRPr>
            </a:lvl9pPr>
          </a:lstStyle>
          <a:p xmlns:a="http://schemas.openxmlformats.org/drawingml/2006/main">
            <a:pPr algn="r" rtl="1">
              <a:lnSpc>
                <a:spcPct val="110000"/>
              </a:lnSpc>
              <a:buNone/>
              <a:defRPr sz="2250" b="1" lang="he-IL">
                <a:solidFill>
                  <a:srgbClr val="FFFFFF"/>
                </a:solidFill>
                <a:latin typeface="Rubik"/>
                <a:ea typeface="Rubik"/>
                <a:cs typeface="Rubik"/>
              </a:defRPr>
            </a:pPr>
            <a:r>
              <a:rPr sz="2250" b="1" lang="he-IL">
                <a:solidFill>
                  <a:srgbClr val="FFFFFF"/>
                </a:solidFill>
                <a:latin typeface="Rubik"/>
                <a:ea typeface="Rubik"/>
                <a:cs typeface="Rubik"/>
              </a:rPr>
              <a:t>שמחים שהצטרפתם אלינו</a:t>
            </a:r>
          </a:p>
        </p:txBody>
      </p:sp>
    </p:spTree>
    <p:extLst>
      <p:ext uri="{BB962C8B-B14F-4D97-AF65-F5344CB8AC3E}">
        <p14:creationId xmlns:p14="http://schemas.microsoft.com/office/powerpoint/2010/main" val="130407860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Rubik"/>
        <a:ea typeface=""/>
        <a:cs typeface=""/>
      </a:majorFont>
      <a:minorFont>
        <a:latin typeface="Rubik"/>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2026-10-19T19:49:02.3810000Z</dcterms:created>
  <dcterms:modified xsi:type="dcterms:W3CDTF">2026-10-19T19:49:02.3810000Z</dcterms:modified>
</coreProperties>
</file>